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5143500" cx="9144000"/>
  <p:notesSz cx="6858000" cy="9144000"/>
  <p:embeddedFontLst>
    <p:embeddedFont>
      <p:font typeface="Schibsted Grotesk ExtraBold"/>
      <p:bold r:id="rId50"/>
      <p:boldItalic r:id="rId51"/>
    </p:embeddedFont>
    <p:embeddedFont>
      <p:font typeface="Schibsted Grotesk"/>
      <p:regular r:id="rId52"/>
      <p:bold r:id="rId53"/>
      <p:italic r:id="rId54"/>
      <p:boldItalic r:id="rId55"/>
    </p:embeddedFont>
    <p:embeddedFont>
      <p:font typeface="Work Sans"/>
      <p:regular r:id="rId56"/>
      <p:bold r:id="rId57"/>
      <p:italic r:id="rId58"/>
      <p:boldItalic r:id="rId59"/>
    </p:embeddedFont>
    <p:embeddedFont>
      <p:font typeface="Karla"/>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guide id="3" pos="454">
          <p15:clr>
            <a:srgbClr val="747775"/>
          </p15:clr>
        </p15:guide>
        <p15:guide id="4" orient="horz" pos="717">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454"/>
        <p:guide pos="717"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Karla-italic.fntdata"/><Relationship Id="rId61" Type="http://schemas.openxmlformats.org/officeDocument/2006/relationships/font" Target="fonts/Karla-bold.fntdata"/><Relationship Id="rId20" Type="http://schemas.openxmlformats.org/officeDocument/2006/relationships/slide" Target="slides/slide15.xml"/><Relationship Id="rId63" Type="http://schemas.openxmlformats.org/officeDocument/2006/relationships/font" Target="fonts/Karla-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Karla-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SchibstedGroteskExtraBold-boldItalic.fntdata"/><Relationship Id="rId50" Type="http://schemas.openxmlformats.org/officeDocument/2006/relationships/font" Target="fonts/SchibstedGroteskExtraBold-bold.fntdata"/><Relationship Id="rId53" Type="http://schemas.openxmlformats.org/officeDocument/2006/relationships/font" Target="fonts/SchibstedGrotesk-bold.fntdata"/><Relationship Id="rId52" Type="http://schemas.openxmlformats.org/officeDocument/2006/relationships/font" Target="fonts/SchibstedGrotesk-regular.fntdata"/><Relationship Id="rId11" Type="http://schemas.openxmlformats.org/officeDocument/2006/relationships/slide" Target="slides/slide6.xml"/><Relationship Id="rId55" Type="http://schemas.openxmlformats.org/officeDocument/2006/relationships/font" Target="fonts/SchibstedGrotesk-boldItalic.fntdata"/><Relationship Id="rId10" Type="http://schemas.openxmlformats.org/officeDocument/2006/relationships/slide" Target="slides/slide5.xml"/><Relationship Id="rId54" Type="http://schemas.openxmlformats.org/officeDocument/2006/relationships/font" Target="fonts/SchibstedGrotesk-italic.fntdata"/><Relationship Id="rId13" Type="http://schemas.openxmlformats.org/officeDocument/2006/relationships/slide" Target="slides/slide8.xml"/><Relationship Id="rId57" Type="http://schemas.openxmlformats.org/officeDocument/2006/relationships/font" Target="fonts/WorkSans-bold.fntdata"/><Relationship Id="rId12" Type="http://schemas.openxmlformats.org/officeDocument/2006/relationships/slide" Target="slides/slide7.xml"/><Relationship Id="rId56" Type="http://schemas.openxmlformats.org/officeDocument/2006/relationships/font" Target="fonts/WorkSans-regular.fntdata"/><Relationship Id="rId15" Type="http://schemas.openxmlformats.org/officeDocument/2006/relationships/slide" Target="slides/slide10.xml"/><Relationship Id="rId59" Type="http://schemas.openxmlformats.org/officeDocument/2006/relationships/font" Target="fonts/WorkSans-boldItalic.fntdata"/><Relationship Id="rId14" Type="http://schemas.openxmlformats.org/officeDocument/2006/relationships/slide" Target="slides/slide9.xml"/><Relationship Id="rId58" Type="http://schemas.openxmlformats.org/officeDocument/2006/relationships/font" Target="fonts/WorkSans-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fc54875a71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fc54875a71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0c5775738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0c5775738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fc54875a71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fc54875a71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0c6facbc60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0c6facbc60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fc54875a71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fc54875a71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0c3cc7769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0c3cc7769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0c6facbc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0c6facbc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0c6facbc60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0c6facbc60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0c6facbc6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0c6facbc6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0c6facbc60_5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30c6facbc60_5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fc54875a71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fc54875a7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0c57757385_3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0c57757385_3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d431007ba2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d431007ba2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Values in design a. List several direct and indirect stakeholders b. Present two ethical implications and your reflections on them</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0c57757385_3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30c57757385_3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Values in design a. List several direct and indirect stakeholders b. Present two ethical implications and your reflections on them</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0c57757385_3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30c57757385_3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Values in design a. List several direct and indirect stakeholders b. Present two ethical implications and your reflections on them</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0c57757385_3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30c57757385_3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Values in design a. List several direct and indirect stakeholders b. Present two ethical implications and your reflections on them</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0c57757385_3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30c57757385_3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Values in design a. List several direct and indirect stakeholders b. Present two ethical implications and your reflections on them</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0c6facbc6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30c6facbc6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54dda1946d_6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54dda1946d_6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3-5 tasks. </a:t>
            </a:r>
            <a:endParaRPr/>
          </a:p>
          <a:p>
            <a:pPr indent="-298450" lvl="0" marL="457200" rtl="0" algn="l">
              <a:spcBef>
                <a:spcPts val="0"/>
              </a:spcBef>
              <a:spcAft>
                <a:spcPts val="0"/>
              </a:spcAft>
              <a:buSzPts val="1100"/>
              <a:buAutoNum type="alphaLcPeriod"/>
            </a:pPr>
            <a:r>
              <a:rPr lang="en"/>
              <a:t>Label them as simple, moderate, or complex </a:t>
            </a:r>
            <a:endParaRPr/>
          </a:p>
          <a:p>
            <a:pPr indent="-298450" lvl="0" marL="457200" rtl="0" algn="l">
              <a:spcBef>
                <a:spcPts val="0"/>
              </a:spcBef>
              <a:spcAft>
                <a:spcPts val="0"/>
              </a:spcAft>
              <a:buSzPts val="1100"/>
              <a:buAutoNum type="alphaLcPeriod"/>
            </a:pPr>
            <a:r>
              <a:rPr lang="en"/>
              <a:t>Clear explanation why each is defined as simple, moderate, or complex </a:t>
            </a:r>
            <a:endParaRPr/>
          </a:p>
          <a:p>
            <a:pPr indent="-298450" lvl="0" marL="457200" rtl="0" algn="l">
              <a:spcBef>
                <a:spcPts val="0"/>
              </a:spcBef>
              <a:spcAft>
                <a:spcPts val="0"/>
              </a:spcAft>
              <a:buSzPts val="1100"/>
              <a:buAutoNum type="alphaLcPeriod"/>
            </a:pPr>
            <a:r>
              <a:rPr lang="en"/>
              <a:t>Time approximation of where in the video each task is being shown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0c6facbc60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30c6facbc60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3-5 tasks. </a:t>
            </a:r>
            <a:endParaRPr/>
          </a:p>
          <a:p>
            <a:pPr indent="-298450" lvl="0" marL="457200" rtl="0" algn="l">
              <a:spcBef>
                <a:spcPts val="0"/>
              </a:spcBef>
              <a:spcAft>
                <a:spcPts val="0"/>
              </a:spcAft>
              <a:buSzPts val="1100"/>
              <a:buAutoNum type="alphaLcPeriod"/>
            </a:pPr>
            <a:r>
              <a:rPr lang="en"/>
              <a:t>Label them as simple, moderate, or complex </a:t>
            </a:r>
            <a:endParaRPr/>
          </a:p>
          <a:p>
            <a:pPr indent="-298450" lvl="0" marL="457200" rtl="0" algn="l">
              <a:spcBef>
                <a:spcPts val="0"/>
              </a:spcBef>
              <a:spcAft>
                <a:spcPts val="0"/>
              </a:spcAft>
              <a:buSzPts val="1100"/>
              <a:buAutoNum type="alphaLcPeriod"/>
            </a:pPr>
            <a:r>
              <a:rPr lang="en"/>
              <a:t>Clear explanation why each is defined as simple, moderate, or complex </a:t>
            </a:r>
            <a:endParaRPr/>
          </a:p>
          <a:p>
            <a:pPr indent="-298450" lvl="0" marL="457200" rtl="0" algn="l">
              <a:spcBef>
                <a:spcPts val="0"/>
              </a:spcBef>
              <a:spcAft>
                <a:spcPts val="0"/>
              </a:spcAft>
              <a:buSzPts val="1100"/>
              <a:buAutoNum type="alphaLcPeriod"/>
            </a:pPr>
            <a:r>
              <a:rPr lang="en"/>
              <a:t>Time approximation of where in the video each task is being shown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30c6facbc60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30c6facbc60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3-5 tasks. </a:t>
            </a:r>
            <a:endParaRPr/>
          </a:p>
          <a:p>
            <a:pPr indent="-298450" lvl="0" marL="457200" rtl="0" algn="l">
              <a:spcBef>
                <a:spcPts val="0"/>
              </a:spcBef>
              <a:spcAft>
                <a:spcPts val="0"/>
              </a:spcAft>
              <a:buSzPts val="1100"/>
              <a:buAutoNum type="alphaLcPeriod"/>
            </a:pPr>
            <a:r>
              <a:rPr lang="en"/>
              <a:t>Label them as simple, moderate, or complex </a:t>
            </a:r>
            <a:endParaRPr/>
          </a:p>
          <a:p>
            <a:pPr indent="-298450" lvl="0" marL="457200" rtl="0" algn="l">
              <a:spcBef>
                <a:spcPts val="0"/>
              </a:spcBef>
              <a:spcAft>
                <a:spcPts val="0"/>
              </a:spcAft>
              <a:buSzPts val="1100"/>
              <a:buAutoNum type="alphaLcPeriod"/>
            </a:pPr>
            <a:r>
              <a:rPr lang="en"/>
              <a:t>Clear explanation why each is defined as simple, moderate, or complex </a:t>
            </a:r>
            <a:endParaRPr/>
          </a:p>
          <a:p>
            <a:pPr indent="-298450" lvl="0" marL="457200" rtl="0" algn="l">
              <a:spcBef>
                <a:spcPts val="0"/>
              </a:spcBef>
              <a:spcAft>
                <a:spcPts val="0"/>
              </a:spcAft>
              <a:buSzPts val="1100"/>
              <a:buAutoNum type="alphaLcPeriod"/>
            </a:pPr>
            <a:r>
              <a:rPr lang="en"/>
              <a:t>Time approximation of where in the video each task is being shown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9adcfe4fc9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9adcfe4fc9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0c6facbc60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30c6facbc60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3-5 tasks. </a:t>
            </a:r>
            <a:endParaRPr/>
          </a:p>
          <a:p>
            <a:pPr indent="-298450" lvl="0" marL="457200" rtl="0" algn="l">
              <a:spcBef>
                <a:spcPts val="0"/>
              </a:spcBef>
              <a:spcAft>
                <a:spcPts val="0"/>
              </a:spcAft>
              <a:buSzPts val="1100"/>
              <a:buAutoNum type="alphaLcPeriod"/>
            </a:pPr>
            <a:r>
              <a:rPr lang="en"/>
              <a:t>Label them as simple, moderate, or complex </a:t>
            </a:r>
            <a:endParaRPr/>
          </a:p>
          <a:p>
            <a:pPr indent="-298450" lvl="0" marL="457200" rtl="0" algn="l">
              <a:spcBef>
                <a:spcPts val="0"/>
              </a:spcBef>
              <a:spcAft>
                <a:spcPts val="0"/>
              </a:spcAft>
              <a:buSzPts val="1100"/>
              <a:buAutoNum type="alphaLcPeriod"/>
            </a:pPr>
            <a:r>
              <a:rPr lang="en"/>
              <a:t>Clear explanation why each is defined as simple, moderate, or complex </a:t>
            </a:r>
            <a:endParaRPr/>
          </a:p>
          <a:p>
            <a:pPr indent="-298450" lvl="0" marL="457200" rtl="0" algn="l">
              <a:spcBef>
                <a:spcPts val="0"/>
              </a:spcBef>
              <a:spcAft>
                <a:spcPts val="0"/>
              </a:spcAft>
              <a:buSzPts val="1100"/>
              <a:buAutoNum type="alphaLcPeriod"/>
            </a:pPr>
            <a:r>
              <a:rPr lang="en"/>
              <a:t>Time approximation of where in the video each task is being shown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fc54875a71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2fc54875a71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fc54875a71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2fc54875a71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fc54875a71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2fc54875a71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fc54875a71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2fc54875a71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fc54875a71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2fc54875a71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fc54875a71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2fc54875a71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30c6facbc60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30c6facbc60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54dda1946d_6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54dda1946d_6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fc54875a71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2fc54875a71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3-5 tasks. </a:t>
            </a:r>
            <a:endParaRPr/>
          </a:p>
          <a:p>
            <a:pPr indent="-298450" lvl="0" marL="457200" rtl="0" algn="l">
              <a:spcBef>
                <a:spcPts val="0"/>
              </a:spcBef>
              <a:spcAft>
                <a:spcPts val="0"/>
              </a:spcAft>
              <a:buSzPts val="1100"/>
              <a:buAutoNum type="alphaLcPeriod"/>
            </a:pPr>
            <a:r>
              <a:rPr lang="en"/>
              <a:t>Label them as simple, moderate, or complex </a:t>
            </a:r>
            <a:endParaRPr/>
          </a:p>
          <a:p>
            <a:pPr indent="-298450" lvl="0" marL="457200" rtl="0" algn="l">
              <a:spcBef>
                <a:spcPts val="0"/>
              </a:spcBef>
              <a:spcAft>
                <a:spcPts val="0"/>
              </a:spcAft>
              <a:buSzPts val="1100"/>
              <a:buAutoNum type="alphaLcPeriod"/>
            </a:pPr>
            <a:r>
              <a:rPr lang="en"/>
              <a:t>Clear explanation why each is defined as simple, moderate, or complex </a:t>
            </a:r>
            <a:endParaRPr/>
          </a:p>
          <a:p>
            <a:pPr indent="-298450" lvl="0" marL="457200" rtl="0" algn="l">
              <a:spcBef>
                <a:spcPts val="0"/>
              </a:spcBef>
              <a:spcAft>
                <a:spcPts val="0"/>
              </a:spcAft>
              <a:buSzPts val="1100"/>
              <a:buAutoNum type="alphaLcPeriod"/>
            </a:pPr>
            <a:r>
              <a:rPr lang="en"/>
              <a:t>Time approximation of where in the video each task is being shown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fc54875a71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fc54875a71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Problem/solution overview </a:t>
            </a:r>
            <a:endParaRPr/>
          </a:p>
          <a:p>
            <a:pPr indent="0" lvl="0" marL="0" rtl="0" algn="l">
              <a:spcBef>
                <a:spcPts val="0"/>
              </a:spcBef>
              <a:spcAft>
                <a:spcPts val="0"/>
              </a:spcAft>
              <a:buNone/>
            </a:pPr>
            <a:r>
              <a:rPr lang="en"/>
              <a:t>a. 1-3 sentences total </a:t>
            </a:r>
            <a:endParaRPr/>
          </a:p>
          <a:p>
            <a:pPr indent="0" lvl="0" marL="0" rtl="0" algn="l">
              <a:spcBef>
                <a:spcPts val="0"/>
              </a:spcBef>
              <a:spcAft>
                <a:spcPts val="0"/>
              </a:spcAft>
              <a:buNone/>
            </a:pPr>
            <a:r>
              <a:rPr lang="en"/>
              <a:t>b. Who the primary user is </a:t>
            </a:r>
            <a:endParaRPr/>
          </a:p>
          <a:p>
            <a:pPr indent="0" lvl="0" marL="0" rtl="0" algn="l">
              <a:spcBef>
                <a:spcPts val="0"/>
              </a:spcBef>
              <a:spcAft>
                <a:spcPts val="0"/>
              </a:spcAft>
              <a:buNone/>
            </a:pPr>
            <a:r>
              <a:rPr lang="en"/>
              <a:t>c. Problem you are tackling </a:t>
            </a:r>
            <a:endParaRPr/>
          </a:p>
          <a:p>
            <a:pPr indent="0" lvl="0" marL="0" rtl="0" algn="l">
              <a:spcBef>
                <a:spcPts val="0"/>
              </a:spcBef>
              <a:spcAft>
                <a:spcPts val="0"/>
              </a:spcAft>
              <a:buNone/>
            </a:pPr>
            <a:r>
              <a:rPr lang="en"/>
              <a:t>d. Brief synopsis of your proposed solution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30c6facbc60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30c6facbc60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30c6facbc60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30c6facbc60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30c6facbc60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30c6facbc60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30c6facbc60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30c6facbc60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30c6facbc60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30c6facbc60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0c6facbc60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0c6facbc60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Problem/solution overview </a:t>
            </a:r>
            <a:endParaRPr/>
          </a:p>
          <a:p>
            <a:pPr indent="0" lvl="0" marL="0" rtl="0" algn="l">
              <a:spcBef>
                <a:spcPts val="0"/>
              </a:spcBef>
              <a:spcAft>
                <a:spcPts val="0"/>
              </a:spcAft>
              <a:buNone/>
            </a:pPr>
            <a:r>
              <a:rPr lang="en"/>
              <a:t>a. 1-3 sentences total </a:t>
            </a:r>
            <a:endParaRPr/>
          </a:p>
          <a:p>
            <a:pPr indent="0" lvl="0" marL="0" rtl="0" algn="l">
              <a:spcBef>
                <a:spcPts val="0"/>
              </a:spcBef>
              <a:spcAft>
                <a:spcPts val="0"/>
              </a:spcAft>
              <a:buNone/>
            </a:pPr>
            <a:r>
              <a:rPr lang="en"/>
              <a:t>b. Who the primary user is </a:t>
            </a:r>
            <a:endParaRPr/>
          </a:p>
          <a:p>
            <a:pPr indent="0" lvl="0" marL="0" rtl="0" algn="l">
              <a:spcBef>
                <a:spcPts val="0"/>
              </a:spcBef>
              <a:spcAft>
                <a:spcPts val="0"/>
              </a:spcAft>
              <a:buNone/>
            </a:pPr>
            <a:r>
              <a:rPr lang="en"/>
              <a:t>c. Problem you are tackling </a:t>
            </a:r>
            <a:endParaRPr/>
          </a:p>
          <a:p>
            <a:pPr indent="0" lvl="0" marL="0" rtl="0" algn="l">
              <a:spcBef>
                <a:spcPts val="0"/>
              </a:spcBef>
              <a:spcAft>
                <a:spcPts val="0"/>
              </a:spcAft>
              <a:buNone/>
            </a:pPr>
            <a:r>
              <a:rPr lang="en"/>
              <a:t>d. Brief synopsis of your proposed solution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4072739ea5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4072739ea5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name and value proposition </a:t>
            </a:r>
            <a:endParaRPr/>
          </a:p>
          <a:p>
            <a:pPr indent="0" lvl="0" marL="0" rtl="0" algn="l">
              <a:spcBef>
                <a:spcPts val="0"/>
              </a:spcBef>
              <a:spcAft>
                <a:spcPts val="0"/>
              </a:spcAft>
              <a:buNone/>
            </a:pPr>
            <a:r>
              <a:rPr lang="en"/>
              <a:t>a. How did your team land on the name? </a:t>
            </a:r>
            <a:endParaRPr/>
          </a:p>
          <a:p>
            <a:pPr indent="0" lvl="0" marL="0" rtl="0" algn="l">
              <a:spcBef>
                <a:spcPts val="0"/>
              </a:spcBef>
              <a:spcAft>
                <a:spcPts val="0"/>
              </a:spcAft>
              <a:buNone/>
            </a:pPr>
            <a:r>
              <a:rPr lang="en"/>
              <a:t>b. One-liner value proposition that conveys what customers get out of your product (e.g., Stripe “Payment infrastructure for the Internet”) </a:t>
            </a:r>
            <a:endParaRPr/>
          </a:p>
          <a:p>
            <a:pPr indent="0" lvl="0" marL="0" rtl="0" algn="l">
              <a:spcBef>
                <a:spcPts val="0"/>
              </a:spcBef>
              <a:spcAft>
                <a:spcPts val="0"/>
              </a:spcAft>
              <a:buNone/>
            </a:pPr>
            <a:r>
              <a:rPr lang="en"/>
              <a:t>c. Sanity check: could your value proposition be applicable to many other apps or is it particular to yours? You want the latter.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0c6facbc60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0c6facbc60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0c6facbc6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0c6facbc60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fc54875a71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fc54875a71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7625" y="266710"/>
            <a:ext cx="9159000" cy="4610080"/>
            <a:chOff x="-7625" y="243845"/>
            <a:chExt cx="9159000" cy="4610080"/>
          </a:xfrm>
        </p:grpSpPr>
        <p:cxnSp>
          <p:nvCxnSpPr>
            <p:cNvPr id="10" name="Google Shape;10;p2"/>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11" name="Google Shape;11;p2"/>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12" name="Google Shape;12;p2"/>
          <p:cNvSpPr txBox="1"/>
          <p:nvPr>
            <p:ph type="ctrTitle"/>
          </p:nvPr>
        </p:nvSpPr>
        <p:spPr>
          <a:xfrm>
            <a:off x="713225" y="1293884"/>
            <a:ext cx="5513700" cy="1764900"/>
          </a:xfrm>
          <a:prstGeom prst="rect">
            <a:avLst/>
          </a:prstGeom>
        </p:spPr>
        <p:txBody>
          <a:bodyPr anchorCtr="0" anchor="b" bIns="91425" lIns="91425" spcFirstLastPara="1" rIns="91425" wrap="square" tIns="91425">
            <a:noAutofit/>
          </a:bodyPr>
          <a:lstStyle>
            <a:lvl1pPr lvl="0" algn="l">
              <a:spcBef>
                <a:spcPts val="0"/>
              </a:spcBef>
              <a:spcAft>
                <a:spcPts val="0"/>
              </a:spcAft>
              <a:buClr>
                <a:srgbClr val="191919"/>
              </a:buClr>
              <a:buSzPts val="5300"/>
              <a:buNone/>
              <a:defRPr sz="5300"/>
            </a:lvl1pPr>
            <a:lvl2pPr lvl="1" algn="ctr">
              <a:spcBef>
                <a:spcPts val="0"/>
              </a:spcBef>
              <a:spcAft>
                <a:spcPts val="0"/>
              </a:spcAft>
              <a:buClr>
                <a:srgbClr val="191919"/>
              </a:buClr>
              <a:buSzPts val="5300"/>
              <a:buNone/>
              <a:defRPr sz="5300">
                <a:solidFill>
                  <a:srgbClr val="191919"/>
                </a:solidFill>
              </a:defRPr>
            </a:lvl2pPr>
            <a:lvl3pPr lvl="2" algn="ctr">
              <a:spcBef>
                <a:spcPts val="0"/>
              </a:spcBef>
              <a:spcAft>
                <a:spcPts val="0"/>
              </a:spcAft>
              <a:buClr>
                <a:srgbClr val="191919"/>
              </a:buClr>
              <a:buSzPts val="5300"/>
              <a:buNone/>
              <a:defRPr sz="5300">
                <a:solidFill>
                  <a:srgbClr val="191919"/>
                </a:solidFill>
              </a:defRPr>
            </a:lvl3pPr>
            <a:lvl4pPr lvl="3" algn="ctr">
              <a:spcBef>
                <a:spcPts val="0"/>
              </a:spcBef>
              <a:spcAft>
                <a:spcPts val="0"/>
              </a:spcAft>
              <a:buClr>
                <a:srgbClr val="191919"/>
              </a:buClr>
              <a:buSzPts val="5300"/>
              <a:buNone/>
              <a:defRPr sz="5300">
                <a:solidFill>
                  <a:srgbClr val="191919"/>
                </a:solidFill>
              </a:defRPr>
            </a:lvl4pPr>
            <a:lvl5pPr lvl="4" algn="ctr">
              <a:spcBef>
                <a:spcPts val="0"/>
              </a:spcBef>
              <a:spcAft>
                <a:spcPts val="0"/>
              </a:spcAft>
              <a:buClr>
                <a:srgbClr val="191919"/>
              </a:buClr>
              <a:buSzPts val="5300"/>
              <a:buNone/>
              <a:defRPr sz="5300">
                <a:solidFill>
                  <a:srgbClr val="191919"/>
                </a:solidFill>
              </a:defRPr>
            </a:lvl5pPr>
            <a:lvl6pPr lvl="5" algn="ctr">
              <a:spcBef>
                <a:spcPts val="0"/>
              </a:spcBef>
              <a:spcAft>
                <a:spcPts val="0"/>
              </a:spcAft>
              <a:buClr>
                <a:srgbClr val="191919"/>
              </a:buClr>
              <a:buSzPts val="5300"/>
              <a:buNone/>
              <a:defRPr sz="5300">
                <a:solidFill>
                  <a:srgbClr val="191919"/>
                </a:solidFill>
              </a:defRPr>
            </a:lvl6pPr>
            <a:lvl7pPr lvl="6" algn="ctr">
              <a:spcBef>
                <a:spcPts val="0"/>
              </a:spcBef>
              <a:spcAft>
                <a:spcPts val="0"/>
              </a:spcAft>
              <a:buClr>
                <a:srgbClr val="191919"/>
              </a:buClr>
              <a:buSzPts val="5300"/>
              <a:buNone/>
              <a:defRPr sz="5300">
                <a:solidFill>
                  <a:srgbClr val="191919"/>
                </a:solidFill>
              </a:defRPr>
            </a:lvl7pPr>
            <a:lvl8pPr lvl="7" algn="ctr">
              <a:spcBef>
                <a:spcPts val="0"/>
              </a:spcBef>
              <a:spcAft>
                <a:spcPts val="0"/>
              </a:spcAft>
              <a:buClr>
                <a:srgbClr val="191919"/>
              </a:buClr>
              <a:buSzPts val="5300"/>
              <a:buNone/>
              <a:defRPr sz="5300">
                <a:solidFill>
                  <a:srgbClr val="191919"/>
                </a:solidFill>
              </a:defRPr>
            </a:lvl8pPr>
            <a:lvl9pPr lvl="8" algn="ctr">
              <a:spcBef>
                <a:spcPts val="0"/>
              </a:spcBef>
              <a:spcAft>
                <a:spcPts val="0"/>
              </a:spcAft>
              <a:buClr>
                <a:srgbClr val="191919"/>
              </a:buClr>
              <a:buSzPts val="5300"/>
              <a:buNone/>
              <a:defRPr sz="5300">
                <a:solidFill>
                  <a:srgbClr val="191919"/>
                </a:solidFill>
              </a:defRPr>
            </a:lvl9pPr>
          </a:lstStyle>
          <a:p/>
        </p:txBody>
      </p:sp>
      <p:sp>
        <p:nvSpPr>
          <p:cNvPr id="13" name="Google Shape;13;p2"/>
          <p:cNvSpPr txBox="1"/>
          <p:nvPr>
            <p:ph idx="1" type="subTitle"/>
          </p:nvPr>
        </p:nvSpPr>
        <p:spPr>
          <a:xfrm>
            <a:off x="5464675" y="3460988"/>
            <a:ext cx="22221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solidFill>
                  <a:schemeClr val="dk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4" name="Google Shape;14;p2"/>
          <p:cNvSpPr/>
          <p:nvPr/>
        </p:nvSpPr>
        <p:spPr>
          <a:xfrm>
            <a:off x="7667625" y="-2066925"/>
            <a:ext cx="2847900" cy="2847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2" name="Shape 82"/>
        <p:cNvGrpSpPr/>
        <p:nvPr/>
      </p:nvGrpSpPr>
      <p:grpSpPr>
        <a:xfrm>
          <a:off x="0" y="0"/>
          <a:ext cx="0" cy="0"/>
          <a:chOff x="0" y="0"/>
          <a:chExt cx="0" cy="0"/>
        </a:xfrm>
      </p:grpSpPr>
      <p:grpSp>
        <p:nvGrpSpPr>
          <p:cNvPr id="83" name="Google Shape;83;p11"/>
          <p:cNvGrpSpPr/>
          <p:nvPr/>
        </p:nvGrpSpPr>
        <p:grpSpPr>
          <a:xfrm>
            <a:off x="-7625" y="266710"/>
            <a:ext cx="9159000" cy="4610080"/>
            <a:chOff x="-7625" y="243845"/>
            <a:chExt cx="9159000" cy="4610080"/>
          </a:xfrm>
        </p:grpSpPr>
        <p:cxnSp>
          <p:nvCxnSpPr>
            <p:cNvPr id="84" name="Google Shape;84;p11"/>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85" name="Google Shape;85;p11"/>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86" name="Google Shape;86;p11"/>
          <p:cNvSpPr txBox="1"/>
          <p:nvPr>
            <p:ph hasCustomPrompt="1" type="title"/>
          </p:nvPr>
        </p:nvSpPr>
        <p:spPr>
          <a:xfrm>
            <a:off x="1854775" y="1720534"/>
            <a:ext cx="6576000" cy="1194000"/>
          </a:xfrm>
          <a:prstGeom prst="rect">
            <a:avLst/>
          </a:prstGeom>
        </p:spPr>
        <p:txBody>
          <a:bodyPr anchorCtr="0" anchor="b" bIns="91425" lIns="91425" spcFirstLastPara="1" rIns="91425" wrap="square" tIns="91425">
            <a:noAutofit/>
          </a:bodyPr>
          <a:lstStyle>
            <a:lvl1pPr lvl="0" algn="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87" name="Google Shape;87;p11"/>
          <p:cNvSpPr txBox="1"/>
          <p:nvPr>
            <p:ph idx="1" type="subTitle"/>
          </p:nvPr>
        </p:nvSpPr>
        <p:spPr>
          <a:xfrm>
            <a:off x="1300325" y="3460750"/>
            <a:ext cx="2535000" cy="759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88" name="Google Shape;88;p11"/>
          <p:cNvGrpSpPr/>
          <p:nvPr/>
        </p:nvGrpSpPr>
        <p:grpSpPr>
          <a:xfrm>
            <a:off x="-1553550" y="-1630250"/>
            <a:ext cx="9918700" cy="5446300"/>
            <a:chOff x="-1553550" y="-1630250"/>
            <a:chExt cx="9918700" cy="5446300"/>
          </a:xfrm>
        </p:grpSpPr>
        <p:sp>
          <p:nvSpPr>
            <p:cNvPr id="89" name="Google Shape;89;p11"/>
            <p:cNvSpPr/>
            <p:nvPr/>
          </p:nvSpPr>
          <p:spPr>
            <a:xfrm>
              <a:off x="6195250" y="-163025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90" name="Google Shape;90;p11"/>
            <p:cNvSpPr/>
            <p:nvPr/>
          </p:nvSpPr>
          <p:spPr>
            <a:xfrm>
              <a:off x="-1553550" y="164615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91" name="Shape 9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92" name="Shape 92"/>
        <p:cNvGrpSpPr/>
        <p:nvPr/>
      </p:nvGrpSpPr>
      <p:grpSpPr>
        <a:xfrm>
          <a:off x="0" y="0"/>
          <a:ext cx="0" cy="0"/>
          <a:chOff x="0" y="0"/>
          <a:chExt cx="0" cy="0"/>
        </a:xfrm>
      </p:grpSpPr>
      <p:grpSp>
        <p:nvGrpSpPr>
          <p:cNvPr id="93" name="Google Shape;93;p13"/>
          <p:cNvGrpSpPr/>
          <p:nvPr/>
        </p:nvGrpSpPr>
        <p:grpSpPr>
          <a:xfrm>
            <a:off x="-7625" y="266710"/>
            <a:ext cx="9159000" cy="4610080"/>
            <a:chOff x="-7625" y="243845"/>
            <a:chExt cx="9159000" cy="4610080"/>
          </a:xfrm>
        </p:grpSpPr>
        <p:cxnSp>
          <p:nvCxnSpPr>
            <p:cNvPr id="94" name="Google Shape;94;p13"/>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95" name="Google Shape;95;p13"/>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grpSp>
        <p:nvGrpSpPr>
          <p:cNvPr id="96" name="Google Shape;96;p13"/>
          <p:cNvGrpSpPr/>
          <p:nvPr/>
        </p:nvGrpSpPr>
        <p:grpSpPr>
          <a:xfrm>
            <a:off x="-58750" y="-1184600"/>
            <a:ext cx="8717200" cy="7512700"/>
            <a:chOff x="-58750" y="-1184600"/>
            <a:chExt cx="8717200" cy="7512700"/>
          </a:xfrm>
        </p:grpSpPr>
        <p:sp>
          <p:nvSpPr>
            <p:cNvPr id="97" name="Google Shape;97;p13"/>
            <p:cNvSpPr/>
            <p:nvPr/>
          </p:nvSpPr>
          <p:spPr>
            <a:xfrm>
              <a:off x="6934350" y="-1184600"/>
              <a:ext cx="1724100" cy="1724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98" name="Google Shape;98;p13"/>
            <p:cNvSpPr/>
            <p:nvPr/>
          </p:nvSpPr>
          <p:spPr>
            <a:xfrm>
              <a:off x="-58750" y="4604000"/>
              <a:ext cx="1724100" cy="1724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
        <p:nvSpPr>
          <p:cNvPr id="99" name="Google Shape;99;p13"/>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00" name="Google Shape;100;p13"/>
          <p:cNvSpPr txBox="1"/>
          <p:nvPr>
            <p:ph idx="1" type="subTitle"/>
          </p:nvPr>
        </p:nvSpPr>
        <p:spPr>
          <a:xfrm>
            <a:off x="2024838" y="2246725"/>
            <a:ext cx="2305500" cy="576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1" name="Google Shape;101;p13"/>
          <p:cNvSpPr txBox="1"/>
          <p:nvPr>
            <p:ph idx="2" type="subTitle"/>
          </p:nvPr>
        </p:nvSpPr>
        <p:spPr>
          <a:xfrm>
            <a:off x="5548358" y="2246725"/>
            <a:ext cx="2305500" cy="576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2" name="Google Shape;102;p13"/>
          <p:cNvSpPr txBox="1"/>
          <p:nvPr>
            <p:ph idx="3" type="subTitle"/>
          </p:nvPr>
        </p:nvSpPr>
        <p:spPr>
          <a:xfrm>
            <a:off x="2024838" y="3907550"/>
            <a:ext cx="2305500" cy="576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3" name="Google Shape;103;p13"/>
          <p:cNvSpPr txBox="1"/>
          <p:nvPr>
            <p:ph idx="4" type="subTitle"/>
          </p:nvPr>
        </p:nvSpPr>
        <p:spPr>
          <a:xfrm>
            <a:off x="5548358" y="3907550"/>
            <a:ext cx="2305500" cy="576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4" name="Google Shape;104;p13"/>
          <p:cNvSpPr txBox="1"/>
          <p:nvPr>
            <p:ph hasCustomPrompt="1" idx="5" type="title"/>
          </p:nvPr>
        </p:nvSpPr>
        <p:spPr>
          <a:xfrm>
            <a:off x="1290138" y="1466850"/>
            <a:ext cx="734700" cy="7848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5" name="Google Shape;105;p13"/>
          <p:cNvSpPr txBox="1"/>
          <p:nvPr>
            <p:ph hasCustomPrompt="1" idx="6" type="title"/>
          </p:nvPr>
        </p:nvSpPr>
        <p:spPr>
          <a:xfrm>
            <a:off x="1290138" y="3127625"/>
            <a:ext cx="734700" cy="7848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6" name="Google Shape;106;p13"/>
          <p:cNvSpPr txBox="1"/>
          <p:nvPr>
            <p:ph hasCustomPrompt="1" idx="7" type="title"/>
          </p:nvPr>
        </p:nvSpPr>
        <p:spPr>
          <a:xfrm>
            <a:off x="4813663" y="1466850"/>
            <a:ext cx="734700" cy="7848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7" name="Google Shape;107;p13"/>
          <p:cNvSpPr txBox="1"/>
          <p:nvPr>
            <p:ph hasCustomPrompt="1" idx="8" type="title"/>
          </p:nvPr>
        </p:nvSpPr>
        <p:spPr>
          <a:xfrm>
            <a:off x="4813663" y="3127625"/>
            <a:ext cx="734700" cy="7848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8" name="Google Shape;108;p13"/>
          <p:cNvSpPr txBox="1"/>
          <p:nvPr>
            <p:ph idx="9" type="subTitle"/>
          </p:nvPr>
        </p:nvSpPr>
        <p:spPr>
          <a:xfrm>
            <a:off x="2024838" y="1466850"/>
            <a:ext cx="2305500" cy="784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
        <p:nvSpPr>
          <p:cNvPr id="109" name="Google Shape;109;p13"/>
          <p:cNvSpPr txBox="1"/>
          <p:nvPr>
            <p:ph idx="13" type="subTitle"/>
          </p:nvPr>
        </p:nvSpPr>
        <p:spPr>
          <a:xfrm>
            <a:off x="5548363" y="1466850"/>
            <a:ext cx="2305500" cy="784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
        <p:nvSpPr>
          <p:cNvPr id="110" name="Google Shape;110;p13"/>
          <p:cNvSpPr txBox="1"/>
          <p:nvPr>
            <p:ph idx="14" type="subTitle"/>
          </p:nvPr>
        </p:nvSpPr>
        <p:spPr>
          <a:xfrm>
            <a:off x="2024838" y="3127625"/>
            <a:ext cx="2305500" cy="784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
        <p:nvSpPr>
          <p:cNvPr id="111" name="Google Shape;111;p13"/>
          <p:cNvSpPr txBox="1"/>
          <p:nvPr>
            <p:ph idx="15" type="subTitle"/>
          </p:nvPr>
        </p:nvSpPr>
        <p:spPr>
          <a:xfrm>
            <a:off x="5548363" y="3127625"/>
            <a:ext cx="2305500" cy="784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12" name="Shape 112"/>
        <p:cNvGrpSpPr/>
        <p:nvPr/>
      </p:nvGrpSpPr>
      <p:grpSpPr>
        <a:xfrm>
          <a:off x="0" y="0"/>
          <a:ext cx="0" cy="0"/>
          <a:chOff x="0" y="0"/>
          <a:chExt cx="0" cy="0"/>
        </a:xfrm>
      </p:grpSpPr>
      <p:grpSp>
        <p:nvGrpSpPr>
          <p:cNvPr id="113" name="Google Shape;113;p14"/>
          <p:cNvGrpSpPr/>
          <p:nvPr/>
        </p:nvGrpSpPr>
        <p:grpSpPr>
          <a:xfrm flipH="1">
            <a:off x="-7625" y="266710"/>
            <a:ext cx="9159000" cy="4610080"/>
            <a:chOff x="-7625" y="243845"/>
            <a:chExt cx="9159000" cy="4610080"/>
          </a:xfrm>
        </p:grpSpPr>
        <p:cxnSp>
          <p:nvCxnSpPr>
            <p:cNvPr id="114" name="Google Shape;114;p14"/>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115" name="Google Shape;115;p14"/>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116" name="Google Shape;116;p14"/>
          <p:cNvSpPr txBox="1"/>
          <p:nvPr>
            <p:ph type="title"/>
          </p:nvPr>
        </p:nvSpPr>
        <p:spPr>
          <a:xfrm>
            <a:off x="4531950" y="3641800"/>
            <a:ext cx="3154800" cy="576000"/>
          </a:xfrm>
          <a:prstGeom prst="rect">
            <a:avLst/>
          </a:prstGeom>
        </p:spPr>
        <p:txBody>
          <a:bodyPr anchorCtr="0" anchor="t" bIns="91425" lIns="91425" spcFirstLastPara="1" rIns="91425" wrap="square" tIns="91425">
            <a:noAutofit/>
          </a:bodyPr>
          <a:lstStyle>
            <a:lvl1pPr lvl="0" rtl="0" algn="l">
              <a:spcBef>
                <a:spcPts val="0"/>
              </a:spcBef>
              <a:spcAft>
                <a:spcPts val="0"/>
              </a:spcAft>
              <a:buSzPts val="2100"/>
              <a:buNone/>
              <a:defRPr sz="2100"/>
            </a:lvl1pPr>
            <a:lvl2pPr lvl="1" rtl="0" algn="ctr">
              <a:spcBef>
                <a:spcPts val="0"/>
              </a:spcBef>
              <a:spcAft>
                <a:spcPts val="0"/>
              </a:spcAft>
              <a:buSzPts val="2100"/>
              <a:buNone/>
              <a:defRPr sz="2100"/>
            </a:lvl2pPr>
            <a:lvl3pPr lvl="2" rtl="0" algn="ctr">
              <a:spcBef>
                <a:spcPts val="0"/>
              </a:spcBef>
              <a:spcAft>
                <a:spcPts val="0"/>
              </a:spcAft>
              <a:buSzPts val="2100"/>
              <a:buNone/>
              <a:defRPr sz="2100"/>
            </a:lvl3pPr>
            <a:lvl4pPr lvl="3" rtl="0" algn="ctr">
              <a:spcBef>
                <a:spcPts val="0"/>
              </a:spcBef>
              <a:spcAft>
                <a:spcPts val="0"/>
              </a:spcAft>
              <a:buSzPts val="2100"/>
              <a:buNone/>
              <a:defRPr sz="2100"/>
            </a:lvl4pPr>
            <a:lvl5pPr lvl="4" rtl="0" algn="ctr">
              <a:spcBef>
                <a:spcPts val="0"/>
              </a:spcBef>
              <a:spcAft>
                <a:spcPts val="0"/>
              </a:spcAft>
              <a:buSzPts val="2100"/>
              <a:buNone/>
              <a:defRPr sz="2100"/>
            </a:lvl5pPr>
            <a:lvl6pPr lvl="5" rtl="0" algn="ctr">
              <a:spcBef>
                <a:spcPts val="0"/>
              </a:spcBef>
              <a:spcAft>
                <a:spcPts val="0"/>
              </a:spcAft>
              <a:buSzPts val="2100"/>
              <a:buNone/>
              <a:defRPr sz="2100"/>
            </a:lvl6pPr>
            <a:lvl7pPr lvl="6" rtl="0" algn="ctr">
              <a:spcBef>
                <a:spcPts val="0"/>
              </a:spcBef>
              <a:spcAft>
                <a:spcPts val="0"/>
              </a:spcAft>
              <a:buSzPts val="2100"/>
              <a:buNone/>
              <a:defRPr sz="2100"/>
            </a:lvl7pPr>
            <a:lvl8pPr lvl="7" rtl="0" algn="ctr">
              <a:spcBef>
                <a:spcPts val="0"/>
              </a:spcBef>
              <a:spcAft>
                <a:spcPts val="0"/>
              </a:spcAft>
              <a:buSzPts val="2100"/>
              <a:buNone/>
              <a:defRPr sz="2100"/>
            </a:lvl8pPr>
            <a:lvl9pPr lvl="8" rtl="0" algn="ctr">
              <a:spcBef>
                <a:spcPts val="0"/>
              </a:spcBef>
              <a:spcAft>
                <a:spcPts val="0"/>
              </a:spcAft>
              <a:buSzPts val="2100"/>
              <a:buNone/>
              <a:defRPr sz="2100"/>
            </a:lvl9pPr>
          </a:lstStyle>
          <a:p/>
        </p:txBody>
      </p:sp>
      <p:sp>
        <p:nvSpPr>
          <p:cNvPr id="117" name="Google Shape;117;p14"/>
          <p:cNvSpPr txBox="1"/>
          <p:nvPr>
            <p:ph idx="1" type="subTitle"/>
          </p:nvPr>
        </p:nvSpPr>
        <p:spPr>
          <a:xfrm>
            <a:off x="713225" y="1046375"/>
            <a:ext cx="5538300" cy="19434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3000"/>
              <a:buNone/>
              <a:defRPr sz="30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grpSp>
        <p:nvGrpSpPr>
          <p:cNvPr id="118" name="Google Shape;118;p14"/>
          <p:cNvGrpSpPr/>
          <p:nvPr/>
        </p:nvGrpSpPr>
        <p:grpSpPr>
          <a:xfrm>
            <a:off x="-566150" y="-1630250"/>
            <a:ext cx="10274825" cy="8404150"/>
            <a:chOff x="-1367500" y="-1630250"/>
            <a:chExt cx="10274825" cy="8404150"/>
          </a:xfrm>
        </p:grpSpPr>
        <p:sp>
          <p:nvSpPr>
            <p:cNvPr id="119" name="Google Shape;119;p14"/>
            <p:cNvSpPr/>
            <p:nvPr/>
          </p:nvSpPr>
          <p:spPr>
            <a:xfrm>
              <a:off x="-1367500" y="-163025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20" name="Google Shape;120;p14"/>
            <p:cNvSpPr/>
            <p:nvPr/>
          </p:nvSpPr>
          <p:spPr>
            <a:xfrm>
              <a:off x="6737425" y="460400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121" name="Shape 121"/>
        <p:cNvGrpSpPr/>
        <p:nvPr/>
      </p:nvGrpSpPr>
      <p:grpSpPr>
        <a:xfrm>
          <a:off x="0" y="0"/>
          <a:ext cx="0" cy="0"/>
          <a:chOff x="0" y="0"/>
          <a:chExt cx="0" cy="0"/>
        </a:xfrm>
      </p:grpSpPr>
      <p:grpSp>
        <p:nvGrpSpPr>
          <p:cNvPr id="122" name="Google Shape;122;p15"/>
          <p:cNvGrpSpPr/>
          <p:nvPr/>
        </p:nvGrpSpPr>
        <p:grpSpPr>
          <a:xfrm flipH="1">
            <a:off x="-7625" y="266710"/>
            <a:ext cx="9159000" cy="4610080"/>
            <a:chOff x="-7625" y="243845"/>
            <a:chExt cx="9159000" cy="4610080"/>
          </a:xfrm>
        </p:grpSpPr>
        <p:cxnSp>
          <p:nvCxnSpPr>
            <p:cNvPr id="123" name="Google Shape;123;p15"/>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124" name="Google Shape;124;p15"/>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125" name="Google Shape;125;p15"/>
          <p:cNvSpPr txBox="1"/>
          <p:nvPr>
            <p:ph type="title"/>
          </p:nvPr>
        </p:nvSpPr>
        <p:spPr>
          <a:xfrm>
            <a:off x="4709000" y="1272725"/>
            <a:ext cx="3721800" cy="18102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26" name="Google Shape;126;p15"/>
          <p:cNvSpPr txBox="1"/>
          <p:nvPr>
            <p:ph idx="1" type="subTitle"/>
          </p:nvPr>
        </p:nvSpPr>
        <p:spPr>
          <a:xfrm>
            <a:off x="4709000" y="3082975"/>
            <a:ext cx="3721800" cy="78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27" name="Google Shape;127;p15"/>
          <p:cNvSpPr/>
          <p:nvPr>
            <p:ph idx="2" type="pic"/>
          </p:nvPr>
        </p:nvSpPr>
        <p:spPr>
          <a:xfrm>
            <a:off x="713225" y="690300"/>
            <a:ext cx="3767400" cy="3762900"/>
          </a:xfrm>
          <a:prstGeom prst="ellipse">
            <a:avLst/>
          </a:prstGeom>
          <a:noFill/>
          <a:ln cap="flat" cmpd="sng" w="9525">
            <a:solidFill>
              <a:schemeClr val="dk1"/>
            </a:solidFill>
            <a:prstDash val="solid"/>
            <a:round/>
            <a:headEnd len="sm" w="sm" type="none"/>
            <a:tailEnd len="sm" w="sm" type="none"/>
          </a:ln>
        </p:spPr>
      </p:sp>
      <p:grpSp>
        <p:nvGrpSpPr>
          <p:cNvPr id="128" name="Google Shape;128;p15"/>
          <p:cNvGrpSpPr/>
          <p:nvPr/>
        </p:nvGrpSpPr>
        <p:grpSpPr>
          <a:xfrm>
            <a:off x="-566150" y="-1630250"/>
            <a:ext cx="10274825" cy="8404150"/>
            <a:chOff x="-1367500" y="-1630250"/>
            <a:chExt cx="10274825" cy="8404150"/>
          </a:xfrm>
        </p:grpSpPr>
        <p:sp>
          <p:nvSpPr>
            <p:cNvPr id="129" name="Google Shape;129;p15"/>
            <p:cNvSpPr/>
            <p:nvPr/>
          </p:nvSpPr>
          <p:spPr>
            <a:xfrm>
              <a:off x="-1367500" y="-163025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30" name="Google Shape;130;p15"/>
            <p:cNvSpPr/>
            <p:nvPr/>
          </p:nvSpPr>
          <p:spPr>
            <a:xfrm>
              <a:off x="6737425" y="460400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131" name="Shape 131"/>
        <p:cNvGrpSpPr/>
        <p:nvPr/>
      </p:nvGrpSpPr>
      <p:grpSpPr>
        <a:xfrm>
          <a:off x="0" y="0"/>
          <a:ext cx="0" cy="0"/>
          <a:chOff x="0" y="0"/>
          <a:chExt cx="0" cy="0"/>
        </a:xfrm>
      </p:grpSpPr>
      <p:grpSp>
        <p:nvGrpSpPr>
          <p:cNvPr id="132" name="Google Shape;132;p16"/>
          <p:cNvGrpSpPr/>
          <p:nvPr/>
        </p:nvGrpSpPr>
        <p:grpSpPr>
          <a:xfrm flipH="1">
            <a:off x="-7625" y="266710"/>
            <a:ext cx="9159000" cy="4610080"/>
            <a:chOff x="-7625" y="243845"/>
            <a:chExt cx="9159000" cy="4610080"/>
          </a:xfrm>
        </p:grpSpPr>
        <p:cxnSp>
          <p:nvCxnSpPr>
            <p:cNvPr id="133" name="Google Shape;133;p16"/>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134" name="Google Shape;134;p16"/>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135" name="Google Shape;135;p16"/>
          <p:cNvSpPr txBox="1"/>
          <p:nvPr>
            <p:ph type="title"/>
          </p:nvPr>
        </p:nvSpPr>
        <p:spPr>
          <a:xfrm>
            <a:off x="948600" y="1505700"/>
            <a:ext cx="2559300" cy="11340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36" name="Google Shape;136;p16"/>
          <p:cNvSpPr txBox="1"/>
          <p:nvPr>
            <p:ph idx="1" type="subTitle"/>
          </p:nvPr>
        </p:nvSpPr>
        <p:spPr>
          <a:xfrm>
            <a:off x="948600" y="2639700"/>
            <a:ext cx="2559300" cy="998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137" name="Google Shape;137;p16"/>
          <p:cNvGrpSpPr/>
          <p:nvPr/>
        </p:nvGrpSpPr>
        <p:grpSpPr>
          <a:xfrm>
            <a:off x="420175" y="-1721675"/>
            <a:ext cx="7236600" cy="8495575"/>
            <a:chOff x="420175" y="-1721675"/>
            <a:chExt cx="7236600" cy="8495575"/>
          </a:xfrm>
        </p:grpSpPr>
        <p:sp>
          <p:nvSpPr>
            <p:cNvPr id="138" name="Google Shape;138;p16"/>
            <p:cNvSpPr/>
            <p:nvPr/>
          </p:nvSpPr>
          <p:spPr>
            <a:xfrm>
              <a:off x="5486875" y="-1721675"/>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39" name="Google Shape;139;p16"/>
            <p:cNvSpPr/>
            <p:nvPr/>
          </p:nvSpPr>
          <p:spPr>
            <a:xfrm>
              <a:off x="420175" y="460400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140" name="Shape 140"/>
        <p:cNvGrpSpPr/>
        <p:nvPr/>
      </p:nvGrpSpPr>
      <p:grpSpPr>
        <a:xfrm>
          <a:off x="0" y="0"/>
          <a:ext cx="0" cy="0"/>
          <a:chOff x="0" y="0"/>
          <a:chExt cx="0" cy="0"/>
        </a:xfrm>
      </p:grpSpPr>
      <p:grpSp>
        <p:nvGrpSpPr>
          <p:cNvPr id="141" name="Google Shape;141;p17"/>
          <p:cNvGrpSpPr/>
          <p:nvPr/>
        </p:nvGrpSpPr>
        <p:grpSpPr>
          <a:xfrm>
            <a:off x="-7625" y="266710"/>
            <a:ext cx="9159000" cy="4610080"/>
            <a:chOff x="-7625" y="243845"/>
            <a:chExt cx="9159000" cy="4610080"/>
          </a:xfrm>
        </p:grpSpPr>
        <p:cxnSp>
          <p:nvCxnSpPr>
            <p:cNvPr id="142" name="Google Shape;142;p17"/>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143" name="Google Shape;143;p17"/>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144" name="Google Shape;144;p17"/>
          <p:cNvSpPr txBox="1"/>
          <p:nvPr>
            <p:ph type="title"/>
          </p:nvPr>
        </p:nvSpPr>
        <p:spPr>
          <a:xfrm>
            <a:off x="713225" y="539500"/>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45" name="Google Shape;145;p17"/>
          <p:cNvSpPr txBox="1"/>
          <p:nvPr>
            <p:ph idx="1" type="subTitle"/>
          </p:nvPr>
        </p:nvSpPr>
        <p:spPr>
          <a:xfrm>
            <a:off x="713225" y="4028000"/>
            <a:ext cx="7717500" cy="57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46" name="Google Shape;146;p17"/>
          <p:cNvGrpSpPr/>
          <p:nvPr/>
        </p:nvGrpSpPr>
        <p:grpSpPr>
          <a:xfrm>
            <a:off x="713225" y="-1751850"/>
            <a:ext cx="7858375" cy="8623025"/>
            <a:chOff x="713225" y="-1751850"/>
            <a:chExt cx="7858375" cy="8623025"/>
          </a:xfrm>
        </p:grpSpPr>
        <p:sp>
          <p:nvSpPr>
            <p:cNvPr id="147" name="Google Shape;147;p17"/>
            <p:cNvSpPr/>
            <p:nvPr/>
          </p:nvSpPr>
          <p:spPr>
            <a:xfrm>
              <a:off x="713225" y="-175185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48" name="Google Shape;148;p17"/>
            <p:cNvSpPr/>
            <p:nvPr/>
          </p:nvSpPr>
          <p:spPr>
            <a:xfrm>
              <a:off x="6401700" y="4701275"/>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2">
    <p:spTree>
      <p:nvGrpSpPr>
        <p:cNvPr id="149" name="Shape 149"/>
        <p:cNvGrpSpPr/>
        <p:nvPr/>
      </p:nvGrpSpPr>
      <p:grpSpPr>
        <a:xfrm>
          <a:off x="0" y="0"/>
          <a:ext cx="0" cy="0"/>
          <a:chOff x="0" y="0"/>
          <a:chExt cx="0" cy="0"/>
        </a:xfrm>
      </p:grpSpPr>
      <p:grpSp>
        <p:nvGrpSpPr>
          <p:cNvPr id="150" name="Google Shape;150;p18"/>
          <p:cNvGrpSpPr/>
          <p:nvPr/>
        </p:nvGrpSpPr>
        <p:grpSpPr>
          <a:xfrm flipH="1">
            <a:off x="-7625" y="266710"/>
            <a:ext cx="9159000" cy="4610080"/>
            <a:chOff x="-7625" y="243845"/>
            <a:chExt cx="9159000" cy="4610080"/>
          </a:xfrm>
        </p:grpSpPr>
        <p:cxnSp>
          <p:nvCxnSpPr>
            <p:cNvPr id="151" name="Google Shape;151;p18"/>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152" name="Google Shape;152;p18"/>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153" name="Google Shape;153;p18"/>
          <p:cNvSpPr txBox="1"/>
          <p:nvPr>
            <p:ph type="title"/>
          </p:nvPr>
        </p:nvSpPr>
        <p:spPr>
          <a:xfrm>
            <a:off x="720000" y="539500"/>
            <a:ext cx="771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54" name="Google Shape;154;p18"/>
          <p:cNvSpPr txBox="1"/>
          <p:nvPr>
            <p:ph idx="1" type="subTitle"/>
          </p:nvPr>
        </p:nvSpPr>
        <p:spPr>
          <a:xfrm>
            <a:off x="720000" y="1387800"/>
            <a:ext cx="7710900" cy="365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155" name="Google Shape;155;p18"/>
          <p:cNvGrpSpPr/>
          <p:nvPr/>
        </p:nvGrpSpPr>
        <p:grpSpPr>
          <a:xfrm>
            <a:off x="420175" y="-1630250"/>
            <a:ext cx="7236600" cy="8404150"/>
            <a:chOff x="420175" y="-1630250"/>
            <a:chExt cx="7236600" cy="8404150"/>
          </a:xfrm>
        </p:grpSpPr>
        <p:sp>
          <p:nvSpPr>
            <p:cNvPr id="156" name="Google Shape;156;p18"/>
            <p:cNvSpPr/>
            <p:nvPr/>
          </p:nvSpPr>
          <p:spPr>
            <a:xfrm>
              <a:off x="5486875" y="-163025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57" name="Google Shape;157;p18"/>
            <p:cNvSpPr/>
            <p:nvPr/>
          </p:nvSpPr>
          <p:spPr>
            <a:xfrm>
              <a:off x="420175" y="460400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_1">
    <p:spTree>
      <p:nvGrpSpPr>
        <p:cNvPr id="158" name="Shape 158"/>
        <p:cNvGrpSpPr/>
        <p:nvPr/>
      </p:nvGrpSpPr>
      <p:grpSpPr>
        <a:xfrm>
          <a:off x="0" y="0"/>
          <a:ext cx="0" cy="0"/>
          <a:chOff x="0" y="0"/>
          <a:chExt cx="0" cy="0"/>
        </a:xfrm>
      </p:grpSpPr>
      <p:grpSp>
        <p:nvGrpSpPr>
          <p:cNvPr id="159" name="Google Shape;159;p19"/>
          <p:cNvGrpSpPr/>
          <p:nvPr/>
        </p:nvGrpSpPr>
        <p:grpSpPr>
          <a:xfrm flipH="1">
            <a:off x="-7625" y="266710"/>
            <a:ext cx="9159000" cy="4610080"/>
            <a:chOff x="-7625" y="243845"/>
            <a:chExt cx="9159000" cy="4610080"/>
          </a:xfrm>
        </p:grpSpPr>
        <p:cxnSp>
          <p:nvCxnSpPr>
            <p:cNvPr id="160" name="Google Shape;160;p19"/>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161" name="Google Shape;161;p19"/>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162" name="Google Shape;162;p19"/>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
        <p:nvSpPr>
          <p:cNvPr id="163" name="Google Shape;163;p19"/>
          <p:cNvSpPr txBox="1"/>
          <p:nvPr>
            <p:ph idx="1" type="subTitle"/>
          </p:nvPr>
        </p:nvSpPr>
        <p:spPr>
          <a:xfrm>
            <a:off x="726650" y="2991700"/>
            <a:ext cx="7704000" cy="1164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4" name="Google Shape;164;p19"/>
          <p:cNvSpPr txBox="1"/>
          <p:nvPr>
            <p:ph idx="2" type="subTitle"/>
          </p:nvPr>
        </p:nvSpPr>
        <p:spPr>
          <a:xfrm>
            <a:off x="726650" y="1628575"/>
            <a:ext cx="7704000" cy="1164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b="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grpSp>
        <p:nvGrpSpPr>
          <p:cNvPr id="165" name="Google Shape;165;p19"/>
          <p:cNvGrpSpPr/>
          <p:nvPr/>
        </p:nvGrpSpPr>
        <p:grpSpPr>
          <a:xfrm>
            <a:off x="784550" y="-1630250"/>
            <a:ext cx="3266950" cy="8404150"/>
            <a:chOff x="784550" y="-1630250"/>
            <a:chExt cx="3266950" cy="8404150"/>
          </a:xfrm>
        </p:grpSpPr>
        <p:sp>
          <p:nvSpPr>
            <p:cNvPr id="166" name="Google Shape;166;p19"/>
            <p:cNvSpPr/>
            <p:nvPr/>
          </p:nvSpPr>
          <p:spPr>
            <a:xfrm>
              <a:off x="784550" y="-163025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167" name="Google Shape;167;p19"/>
            <p:cNvSpPr/>
            <p:nvPr/>
          </p:nvSpPr>
          <p:spPr>
            <a:xfrm>
              <a:off x="1881600" y="460400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68" name="Shape 168"/>
        <p:cNvGrpSpPr/>
        <p:nvPr/>
      </p:nvGrpSpPr>
      <p:grpSpPr>
        <a:xfrm>
          <a:off x="0" y="0"/>
          <a:ext cx="0" cy="0"/>
          <a:chOff x="0" y="0"/>
          <a:chExt cx="0" cy="0"/>
        </a:xfrm>
      </p:grpSpPr>
      <p:grpSp>
        <p:nvGrpSpPr>
          <p:cNvPr id="169" name="Google Shape;169;p20"/>
          <p:cNvGrpSpPr/>
          <p:nvPr/>
        </p:nvGrpSpPr>
        <p:grpSpPr>
          <a:xfrm>
            <a:off x="-7625" y="266710"/>
            <a:ext cx="9159000" cy="4610080"/>
            <a:chOff x="-7625" y="243845"/>
            <a:chExt cx="9159000" cy="4610080"/>
          </a:xfrm>
        </p:grpSpPr>
        <p:cxnSp>
          <p:nvCxnSpPr>
            <p:cNvPr id="170" name="Google Shape;170;p20"/>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171" name="Google Shape;171;p20"/>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172" name="Google Shape;172;p20"/>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73" name="Google Shape;173;p20"/>
          <p:cNvSpPr txBox="1"/>
          <p:nvPr>
            <p:ph idx="1" type="subTitle"/>
          </p:nvPr>
        </p:nvSpPr>
        <p:spPr>
          <a:xfrm>
            <a:off x="713225" y="3153050"/>
            <a:ext cx="2309700" cy="86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4" name="Google Shape;174;p20"/>
          <p:cNvSpPr txBox="1"/>
          <p:nvPr>
            <p:ph idx="2" type="subTitle"/>
          </p:nvPr>
        </p:nvSpPr>
        <p:spPr>
          <a:xfrm>
            <a:off x="3417194" y="3153050"/>
            <a:ext cx="2309700" cy="86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5" name="Google Shape;175;p20"/>
          <p:cNvSpPr txBox="1"/>
          <p:nvPr>
            <p:ph idx="3" type="subTitle"/>
          </p:nvPr>
        </p:nvSpPr>
        <p:spPr>
          <a:xfrm>
            <a:off x="6121183" y="3153050"/>
            <a:ext cx="2309700" cy="86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6" name="Google Shape;176;p20"/>
          <p:cNvSpPr txBox="1"/>
          <p:nvPr>
            <p:ph idx="4" type="subTitle"/>
          </p:nvPr>
        </p:nvSpPr>
        <p:spPr>
          <a:xfrm>
            <a:off x="713225" y="2742688"/>
            <a:ext cx="2309700" cy="457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
        <p:nvSpPr>
          <p:cNvPr id="177" name="Google Shape;177;p20"/>
          <p:cNvSpPr txBox="1"/>
          <p:nvPr>
            <p:ph idx="5" type="subTitle"/>
          </p:nvPr>
        </p:nvSpPr>
        <p:spPr>
          <a:xfrm>
            <a:off x="3417194" y="2742688"/>
            <a:ext cx="2309700" cy="457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
        <p:nvSpPr>
          <p:cNvPr id="178" name="Google Shape;178;p20"/>
          <p:cNvSpPr txBox="1"/>
          <p:nvPr>
            <p:ph idx="6" type="subTitle"/>
          </p:nvPr>
        </p:nvSpPr>
        <p:spPr>
          <a:xfrm>
            <a:off x="6121183" y="2742688"/>
            <a:ext cx="2309700" cy="457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grpSp>
        <p:nvGrpSpPr>
          <p:cNvPr id="16" name="Google Shape;16;p3"/>
          <p:cNvGrpSpPr/>
          <p:nvPr/>
        </p:nvGrpSpPr>
        <p:grpSpPr>
          <a:xfrm>
            <a:off x="-7625" y="266710"/>
            <a:ext cx="9159000" cy="4610080"/>
            <a:chOff x="-7625" y="243845"/>
            <a:chExt cx="9159000" cy="4610080"/>
          </a:xfrm>
        </p:grpSpPr>
        <p:cxnSp>
          <p:nvCxnSpPr>
            <p:cNvPr id="17" name="Google Shape;17;p3"/>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18" name="Google Shape;18;p3"/>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19" name="Google Shape;19;p3"/>
          <p:cNvSpPr txBox="1"/>
          <p:nvPr>
            <p:ph type="title"/>
          </p:nvPr>
        </p:nvSpPr>
        <p:spPr>
          <a:xfrm>
            <a:off x="3986575" y="1830975"/>
            <a:ext cx="4444200" cy="1665300"/>
          </a:xfrm>
          <a:prstGeom prst="rect">
            <a:avLst/>
          </a:prstGeom>
        </p:spPr>
        <p:txBody>
          <a:bodyPr anchorCtr="0" anchor="b" bIns="91425" lIns="91425" spcFirstLastPara="1" rIns="91425" wrap="square" tIns="91425">
            <a:noAutofit/>
          </a:bodyPr>
          <a:lstStyle>
            <a:lvl1pPr lvl="0" algn="r">
              <a:spcBef>
                <a:spcPts val="0"/>
              </a:spcBef>
              <a:spcAft>
                <a:spcPts val="0"/>
              </a:spcAft>
              <a:buSzPts val="5000"/>
              <a:buNone/>
              <a:defRPr sz="5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p:txBody>
      </p:sp>
      <p:sp>
        <p:nvSpPr>
          <p:cNvPr id="20" name="Google Shape;20;p3"/>
          <p:cNvSpPr txBox="1"/>
          <p:nvPr>
            <p:ph hasCustomPrompt="1" idx="2" type="title"/>
          </p:nvPr>
        </p:nvSpPr>
        <p:spPr>
          <a:xfrm>
            <a:off x="7529875" y="608475"/>
            <a:ext cx="900900" cy="12225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1" name="Google Shape;21;p3"/>
          <p:cNvSpPr txBox="1"/>
          <p:nvPr>
            <p:ph idx="1" type="subTitle"/>
          </p:nvPr>
        </p:nvSpPr>
        <p:spPr>
          <a:xfrm>
            <a:off x="1300325" y="3362200"/>
            <a:ext cx="2222100" cy="855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22" name="Google Shape;22;p3"/>
          <p:cNvGrpSpPr/>
          <p:nvPr/>
        </p:nvGrpSpPr>
        <p:grpSpPr>
          <a:xfrm>
            <a:off x="-1057025" y="-1775925"/>
            <a:ext cx="2847900" cy="7842125"/>
            <a:chOff x="-1057025" y="-1775925"/>
            <a:chExt cx="2847900" cy="7842125"/>
          </a:xfrm>
        </p:grpSpPr>
        <p:sp>
          <p:nvSpPr>
            <p:cNvPr id="23" name="Google Shape;23;p3"/>
            <p:cNvSpPr/>
            <p:nvPr/>
          </p:nvSpPr>
          <p:spPr>
            <a:xfrm>
              <a:off x="-1057025" y="-1775925"/>
              <a:ext cx="2847900" cy="2847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24" name="Google Shape;24;p3"/>
            <p:cNvSpPr/>
            <p:nvPr/>
          </p:nvSpPr>
          <p:spPr>
            <a:xfrm>
              <a:off x="-748975" y="4604000"/>
              <a:ext cx="1462200" cy="1462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79" name="Shape 179"/>
        <p:cNvGrpSpPr/>
        <p:nvPr/>
      </p:nvGrpSpPr>
      <p:grpSpPr>
        <a:xfrm>
          <a:off x="0" y="0"/>
          <a:ext cx="0" cy="0"/>
          <a:chOff x="0" y="0"/>
          <a:chExt cx="0" cy="0"/>
        </a:xfrm>
      </p:grpSpPr>
      <p:grpSp>
        <p:nvGrpSpPr>
          <p:cNvPr id="180" name="Google Shape;180;p21"/>
          <p:cNvGrpSpPr/>
          <p:nvPr/>
        </p:nvGrpSpPr>
        <p:grpSpPr>
          <a:xfrm flipH="1">
            <a:off x="-7625" y="266710"/>
            <a:ext cx="9159000" cy="4610080"/>
            <a:chOff x="-7625" y="243845"/>
            <a:chExt cx="9159000" cy="4610080"/>
          </a:xfrm>
        </p:grpSpPr>
        <p:cxnSp>
          <p:nvCxnSpPr>
            <p:cNvPr id="181" name="Google Shape;181;p21"/>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182" name="Google Shape;182;p21"/>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183" name="Google Shape;183;p21"/>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84" name="Google Shape;184;p21"/>
          <p:cNvSpPr txBox="1"/>
          <p:nvPr>
            <p:ph idx="1" type="subTitle"/>
          </p:nvPr>
        </p:nvSpPr>
        <p:spPr>
          <a:xfrm>
            <a:off x="1989363" y="2255625"/>
            <a:ext cx="1978200" cy="57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5" name="Google Shape;185;p21"/>
          <p:cNvSpPr txBox="1"/>
          <p:nvPr>
            <p:ph idx="2" type="subTitle"/>
          </p:nvPr>
        </p:nvSpPr>
        <p:spPr>
          <a:xfrm>
            <a:off x="5176441" y="2255625"/>
            <a:ext cx="1978200" cy="57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6" name="Google Shape;186;p21"/>
          <p:cNvSpPr txBox="1"/>
          <p:nvPr>
            <p:ph idx="3" type="subTitle"/>
          </p:nvPr>
        </p:nvSpPr>
        <p:spPr>
          <a:xfrm>
            <a:off x="1989363" y="3902725"/>
            <a:ext cx="1978200" cy="57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7" name="Google Shape;187;p21"/>
          <p:cNvSpPr txBox="1"/>
          <p:nvPr>
            <p:ph idx="4" type="subTitle"/>
          </p:nvPr>
        </p:nvSpPr>
        <p:spPr>
          <a:xfrm>
            <a:off x="5176441" y="3902725"/>
            <a:ext cx="1978200" cy="57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8" name="Google Shape;188;p21"/>
          <p:cNvSpPr txBox="1"/>
          <p:nvPr>
            <p:ph idx="5" type="subTitle"/>
          </p:nvPr>
        </p:nvSpPr>
        <p:spPr>
          <a:xfrm>
            <a:off x="1989375" y="1860800"/>
            <a:ext cx="1978200" cy="457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
        <p:nvSpPr>
          <p:cNvPr id="189" name="Google Shape;189;p21"/>
          <p:cNvSpPr txBox="1"/>
          <p:nvPr>
            <p:ph idx="6" type="subTitle"/>
          </p:nvPr>
        </p:nvSpPr>
        <p:spPr>
          <a:xfrm>
            <a:off x="1989375" y="3507900"/>
            <a:ext cx="1978200" cy="457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
        <p:nvSpPr>
          <p:cNvPr id="190" name="Google Shape;190;p21"/>
          <p:cNvSpPr txBox="1"/>
          <p:nvPr>
            <p:ph idx="7" type="subTitle"/>
          </p:nvPr>
        </p:nvSpPr>
        <p:spPr>
          <a:xfrm>
            <a:off x="5176450" y="1860800"/>
            <a:ext cx="1978200" cy="457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
        <p:nvSpPr>
          <p:cNvPr id="191" name="Google Shape;191;p21"/>
          <p:cNvSpPr txBox="1"/>
          <p:nvPr>
            <p:ph idx="8" type="subTitle"/>
          </p:nvPr>
        </p:nvSpPr>
        <p:spPr>
          <a:xfrm>
            <a:off x="5176450" y="3507900"/>
            <a:ext cx="1978200" cy="457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0">
    <p:spTree>
      <p:nvGrpSpPr>
        <p:cNvPr id="192" name="Shape 192"/>
        <p:cNvGrpSpPr/>
        <p:nvPr/>
      </p:nvGrpSpPr>
      <p:grpSpPr>
        <a:xfrm>
          <a:off x="0" y="0"/>
          <a:ext cx="0" cy="0"/>
          <a:chOff x="0" y="0"/>
          <a:chExt cx="0" cy="0"/>
        </a:xfrm>
      </p:grpSpPr>
      <p:grpSp>
        <p:nvGrpSpPr>
          <p:cNvPr id="193" name="Google Shape;193;p22"/>
          <p:cNvGrpSpPr/>
          <p:nvPr/>
        </p:nvGrpSpPr>
        <p:grpSpPr>
          <a:xfrm flipH="1">
            <a:off x="-7625" y="266710"/>
            <a:ext cx="9159000" cy="4610080"/>
            <a:chOff x="-7625" y="243845"/>
            <a:chExt cx="9159000" cy="4610080"/>
          </a:xfrm>
        </p:grpSpPr>
        <p:cxnSp>
          <p:nvCxnSpPr>
            <p:cNvPr id="194" name="Google Shape;194;p22"/>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195" name="Google Shape;195;p22"/>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196" name="Google Shape;196;p22"/>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97" name="Google Shape;197;p22"/>
          <p:cNvSpPr txBox="1"/>
          <p:nvPr>
            <p:ph idx="1" type="subTitle"/>
          </p:nvPr>
        </p:nvSpPr>
        <p:spPr>
          <a:xfrm>
            <a:off x="720002" y="2027025"/>
            <a:ext cx="2293500" cy="576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8" name="Google Shape;198;p22"/>
          <p:cNvSpPr txBox="1"/>
          <p:nvPr>
            <p:ph idx="2" type="subTitle"/>
          </p:nvPr>
        </p:nvSpPr>
        <p:spPr>
          <a:xfrm>
            <a:off x="6137266" y="2027025"/>
            <a:ext cx="2293500" cy="576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9" name="Google Shape;199;p22"/>
          <p:cNvSpPr txBox="1"/>
          <p:nvPr>
            <p:ph idx="3" type="subTitle"/>
          </p:nvPr>
        </p:nvSpPr>
        <p:spPr>
          <a:xfrm>
            <a:off x="720002" y="3674125"/>
            <a:ext cx="2293500" cy="576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0" name="Google Shape;200;p22"/>
          <p:cNvSpPr txBox="1"/>
          <p:nvPr>
            <p:ph idx="4" type="subTitle"/>
          </p:nvPr>
        </p:nvSpPr>
        <p:spPr>
          <a:xfrm>
            <a:off x="6137266" y="3674125"/>
            <a:ext cx="2293500" cy="576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1" name="Google Shape;201;p22"/>
          <p:cNvSpPr txBox="1"/>
          <p:nvPr>
            <p:ph idx="5" type="subTitle"/>
          </p:nvPr>
        </p:nvSpPr>
        <p:spPr>
          <a:xfrm>
            <a:off x="720016" y="1632200"/>
            <a:ext cx="2293500" cy="4572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
        <p:nvSpPr>
          <p:cNvPr id="202" name="Google Shape;202;p22"/>
          <p:cNvSpPr txBox="1"/>
          <p:nvPr>
            <p:ph idx="6" type="subTitle"/>
          </p:nvPr>
        </p:nvSpPr>
        <p:spPr>
          <a:xfrm>
            <a:off x="720016" y="3279300"/>
            <a:ext cx="2293500" cy="4572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
        <p:nvSpPr>
          <p:cNvPr id="203" name="Google Shape;203;p22"/>
          <p:cNvSpPr txBox="1"/>
          <p:nvPr>
            <p:ph idx="7" type="subTitle"/>
          </p:nvPr>
        </p:nvSpPr>
        <p:spPr>
          <a:xfrm>
            <a:off x="6137276" y="1632200"/>
            <a:ext cx="2293500" cy="457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
        <p:nvSpPr>
          <p:cNvPr id="204" name="Google Shape;204;p22"/>
          <p:cNvSpPr txBox="1"/>
          <p:nvPr>
            <p:ph idx="8" type="subTitle"/>
          </p:nvPr>
        </p:nvSpPr>
        <p:spPr>
          <a:xfrm>
            <a:off x="6137276" y="3279300"/>
            <a:ext cx="2293500" cy="457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205" name="Shape 205"/>
        <p:cNvGrpSpPr/>
        <p:nvPr/>
      </p:nvGrpSpPr>
      <p:grpSpPr>
        <a:xfrm>
          <a:off x="0" y="0"/>
          <a:ext cx="0" cy="0"/>
          <a:chOff x="0" y="0"/>
          <a:chExt cx="0" cy="0"/>
        </a:xfrm>
      </p:grpSpPr>
      <p:grpSp>
        <p:nvGrpSpPr>
          <p:cNvPr id="206" name="Google Shape;206;p23"/>
          <p:cNvGrpSpPr/>
          <p:nvPr/>
        </p:nvGrpSpPr>
        <p:grpSpPr>
          <a:xfrm>
            <a:off x="-7625" y="266710"/>
            <a:ext cx="9159000" cy="4610080"/>
            <a:chOff x="-7625" y="243845"/>
            <a:chExt cx="9159000" cy="4610080"/>
          </a:xfrm>
        </p:grpSpPr>
        <p:cxnSp>
          <p:nvCxnSpPr>
            <p:cNvPr id="207" name="Google Shape;207;p23"/>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208" name="Google Shape;208;p23"/>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209" name="Google Shape;209;p23"/>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10" name="Google Shape;210;p23"/>
          <p:cNvSpPr txBox="1"/>
          <p:nvPr>
            <p:ph idx="1" type="subTitle"/>
          </p:nvPr>
        </p:nvSpPr>
        <p:spPr>
          <a:xfrm>
            <a:off x="714898" y="1795259"/>
            <a:ext cx="2203500" cy="576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1" name="Google Shape;211;p23"/>
          <p:cNvSpPr txBox="1"/>
          <p:nvPr>
            <p:ph idx="2" type="subTitle"/>
          </p:nvPr>
        </p:nvSpPr>
        <p:spPr>
          <a:xfrm>
            <a:off x="714887" y="2904259"/>
            <a:ext cx="2203500" cy="576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2" name="Google Shape;212;p23"/>
          <p:cNvSpPr txBox="1"/>
          <p:nvPr>
            <p:ph idx="3" type="subTitle"/>
          </p:nvPr>
        </p:nvSpPr>
        <p:spPr>
          <a:xfrm>
            <a:off x="6225573" y="1795259"/>
            <a:ext cx="2203500" cy="576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3" name="Google Shape;213;p23"/>
          <p:cNvSpPr txBox="1"/>
          <p:nvPr>
            <p:ph idx="4" type="subTitle"/>
          </p:nvPr>
        </p:nvSpPr>
        <p:spPr>
          <a:xfrm>
            <a:off x="6225562" y="2904259"/>
            <a:ext cx="2203500" cy="576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4" name="Google Shape;214;p23"/>
          <p:cNvSpPr txBox="1"/>
          <p:nvPr>
            <p:ph idx="5" type="subTitle"/>
          </p:nvPr>
        </p:nvSpPr>
        <p:spPr>
          <a:xfrm>
            <a:off x="714901" y="4013259"/>
            <a:ext cx="2203500" cy="576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5" name="Google Shape;215;p23"/>
          <p:cNvSpPr txBox="1"/>
          <p:nvPr>
            <p:ph idx="6" type="subTitle"/>
          </p:nvPr>
        </p:nvSpPr>
        <p:spPr>
          <a:xfrm>
            <a:off x="6225576" y="4013259"/>
            <a:ext cx="2203500" cy="576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6" name="Google Shape;216;p23"/>
          <p:cNvSpPr txBox="1"/>
          <p:nvPr>
            <p:ph idx="7" type="subTitle"/>
          </p:nvPr>
        </p:nvSpPr>
        <p:spPr>
          <a:xfrm>
            <a:off x="713224" y="1404225"/>
            <a:ext cx="2206800" cy="4572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
        <p:nvSpPr>
          <p:cNvPr id="217" name="Google Shape;217;p23"/>
          <p:cNvSpPr txBox="1"/>
          <p:nvPr>
            <p:ph idx="8" type="subTitle"/>
          </p:nvPr>
        </p:nvSpPr>
        <p:spPr>
          <a:xfrm>
            <a:off x="713214" y="2513225"/>
            <a:ext cx="2206800" cy="4572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
        <p:nvSpPr>
          <p:cNvPr id="218" name="Google Shape;218;p23"/>
          <p:cNvSpPr txBox="1"/>
          <p:nvPr>
            <p:ph idx="9" type="subTitle"/>
          </p:nvPr>
        </p:nvSpPr>
        <p:spPr>
          <a:xfrm>
            <a:off x="713228" y="3622225"/>
            <a:ext cx="2206800" cy="4572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
        <p:nvSpPr>
          <p:cNvPr id="219" name="Google Shape;219;p23"/>
          <p:cNvSpPr txBox="1"/>
          <p:nvPr>
            <p:ph idx="13" type="subTitle"/>
          </p:nvPr>
        </p:nvSpPr>
        <p:spPr>
          <a:xfrm>
            <a:off x="6223899" y="1404225"/>
            <a:ext cx="2206800" cy="457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
        <p:nvSpPr>
          <p:cNvPr id="220" name="Google Shape;220;p23"/>
          <p:cNvSpPr txBox="1"/>
          <p:nvPr>
            <p:ph idx="14" type="subTitle"/>
          </p:nvPr>
        </p:nvSpPr>
        <p:spPr>
          <a:xfrm>
            <a:off x="6223889" y="2513225"/>
            <a:ext cx="2206800" cy="457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
        <p:nvSpPr>
          <p:cNvPr id="221" name="Google Shape;221;p23"/>
          <p:cNvSpPr txBox="1"/>
          <p:nvPr>
            <p:ph idx="15" type="subTitle"/>
          </p:nvPr>
        </p:nvSpPr>
        <p:spPr>
          <a:xfrm>
            <a:off x="6223903" y="3622225"/>
            <a:ext cx="2206800" cy="457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grpSp>
        <p:nvGrpSpPr>
          <p:cNvPr id="222" name="Google Shape;222;p23"/>
          <p:cNvGrpSpPr/>
          <p:nvPr/>
        </p:nvGrpSpPr>
        <p:grpSpPr>
          <a:xfrm>
            <a:off x="-660775" y="-1630250"/>
            <a:ext cx="8389125" cy="8404150"/>
            <a:chOff x="-660775" y="-1630250"/>
            <a:chExt cx="8389125" cy="8404150"/>
          </a:xfrm>
        </p:grpSpPr>
        <p:sp>
          <p:nvSpPr>
            <p:cNvPr id="223" name="Google Shape;223;p23"/>
            <p:cNvSpPr/>
            <p:nvPr/>
          </p:nvSpPr>
          <p:spPr>
            <a:xfrm>
              <a:off x="5558450" y="-163025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224" name="Google Shape;224;p23"/>
            <p:cNvSpPr/>
            <p:nvPr/>
          </p:nvSpPr>
          <p:spPr>
            <a:xfrm>
              <a:off x="-660775" y="460400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1">
    <p:spTree>
      <p:nvGrpSpPr>
        <p:cNvPr id="225" name="Shape 225"/>
        <p:cNvGrpSpPr/>
        <p:nvPr/>
      </p:nvGrpSpPr>
      <p:grpSpPr>
        <a:xfrm>
          <a:off x="0" y="0"/>
          <a:ext cx="0" cy="0"/>
          <a:chOff x="0" y="0"/>
          <a:chExt cx="0" cy="0"/>
        </a:xfrm>
      </p:grpSpPr>
      <p:grpSp>
        <p:nvGrpSpPr>
          <p:cNvPr id="226" name="Google Shape;226;p24"/>
          <p:cNvGrpSpPr/>
          <p:nvPr/>
        </p:nvGrpSpPr>
        <p:grpSpPr>
          <a:xfrm flipH="1">
            <a:off x="-7625" y="266710"/>
            <a:ext cx="9159000" cy="4610080"/>
            <a:chOff x="-7625" y="243845"/>
            <a:chExt cx="9159000" cy="4610080"/>
          </a:xfrm>
        </p:grpSpPr>
        <p:cxnSp>
          <p:nvCxnSpPr>
            <p:cNvPr id="227" name="Google Shape;227;p24"/>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228" name="Google Shape;228;p24"/>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229" name="Google Shape;229;p24"/>
          <p:cNvSpPr txBox="1"/>
          <p:nvPr>
            <p:ph type="title"/>
          </p:nvPr>
        </p:nvSpPr>
        <p:spPr>
          <a:xfrm>
            <a:off x="713225" y="539500"/>
            <a:ext cx="7717500" cy="5727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grpSp>
        <p:nvGrpSpPr>
          <p:cNvPr id="230" name="Google Shape;230;p24"/>
          <p:cNvGrpSpPr/>
          <p:nvPr/>
        </p:nvGrpSpPr>
        <p:grpSpPr>
          <a:xfrm>
            <a:off x="-1456675" y="-657175"/>
            <a:ext cx="12057350" cy="6220250"/>
            <a:chOff x="-1456675" y="-657175"/>
            <a:chExt cx="12057350" cy="6220250"/>
          </a:xfrm>
        </p:grpSpPr>
        <p:sp>
          <p:nvSpPr>
            <p:cNvPr id="231" name="Google Shape;231;p24"/>
            <p:cNvSpPr/>
            <p:nvPr/>
          </p:nvSpPr>
          <p:spPr>
            <a:xfrm>
              <a:off x="-1456675" y="-657175"/>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232" name="Google Shape;232;p24"/>
            <p:cNvSpPr/>
            <p:nvPr/>
          </p:nvSpPr>
          <p:spPr>
            <a:xfrm>
              <a:off x="8430775" y="3393175"/>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2">
    <p:spTree>
      <p:nvGrpSpPr>
        <p:cNvPr id="233" name="Shape 233"/>
        <p:cNvGrpSpPr/>
        <p:nvPr/>
      </p:nvGrpSpPr>
      <p:grpSpPr>
        <a:xfrm>
          <a:off x="0" y="0"/>
          <a:ext cx="0" cy="0"/>
          <a:chOff x="0" y="0"/>
          <a:chExt cx="0" cy="0"/>
        </a:xfrm>
      </p:grpSpPr>
      <p:grpSp>
        <p:nvGrpSpPr>
          <p:cNvPr id="234" name="Google Shape;234;p25"/>
          <p:cNvGrpSpPr/>
          <p:nvPr/>
        </p:nvGrpSpPr>
        <p:grpSpPr>
          <a:xfrm>
            <a:off x="-7625" y="266710"/>
            <a:ext cx="9159000" cy="4610080"/>
            <a:chOff x="-7625" y="243845"/>
            <a:chExt cx="9159000" cy="4610080"/>
          </a:xfrm>
        </p:grpSpPr>
        <p:cxnSp>
          <p:nvCxnSpPr>
            <p:cNvPr id="235" name="Google Shape;235;p25"/>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236" name="Google Shape;236;p25"/>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237" name="Google Shape;237;p25"/>
          <p:cNvSpPr txBox="1"/>
          <p:nvPr>
            <p:ph type="title"/>
          </p:nvPr>
        </p:nvSpPr>
        <p:spPr>
          <a:xfrm>
            <a:off x="713225" y="539500"/>
            <a:ext cx="7717500" cy="5727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grpSp>
        <p:nvGrpSpPr>
          <p:cNvPr id="238" name="Google Shape;238;p25"/>
          <p:cNvGrpSpPr/>
          <p:nvPr/>
        </p:nvGrpSpPr>
        <p:grpSpPr>
          <a:xfrm>
            <a:off x="682675" y="-1630400"/>
            <a:ext cx="7836563" cy="8488125"/>
            <a:chOff x="682675" y="-1630400"/>
            <a:chExt cx="7836563" cy="8488125"/>
          </a:xfrm>
        </p:grpSpPr>
        <p:sp>
          <p:nvSpPr>
            <p:cNvPr id="239" name="Google Shape;239;p25"/>
            <p:cNvSpPr/>
            <p:nvPr/>
          </p:nvSpPr>
          <p:spPr>
            <a:xfrm>
              <a:off x="682675" y="-163040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240" name="Google Shape;240;p25"/>
            <p:cNvSpPr/>
            <p:nvPr/>
          </p:nvSpPr>
          <p:spPr>
            <a:xfrm>
              <a:off x="6349338" y="4687825"/>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3">
    <p:spTree>
      <p:nvGrpSpPr>
        <p:cNvPr id="241" name="Shape 241"/>
        <p:cNvGrpSpPr/>
        <p:nvPr/>
      </p:nvGrpSpPr>
      <p:grpSpPr>
        <a:xfrm>
          <a:off x="0" y="0"/>
          <a:ext cx="0" cy="0"/>
          <a:chOff x="0" y="0"/>
          <a:chExt cx="0" cy="0"/>
        </a:xfrm>
      </p:grpSpPr>
      <p:grpSp>
        <p:nvGrpSpPr>
          <p:cNvPr id="242" name="Google Shape;242;p26"/>
          <p:cNvGrpSpPr/>
          <p:nvPr/>
        </p:nvGrpSpPr>
        <p:grpSpPr>
          <a:xfrm>
            <a:off x="-7625" y="266710"/>
            <a:ext cx="9159000" cy="4610080"/>
            <a:chOff x="-7625" y="243845"/>
            <a:chExt cx="9159000" cy="4610080"/>
          </a:xfrm>
        </p:grpSpPr>
        <p:cxnSp>
          <p:nvCxnSpPr>
            <p:cNvPr id="243" name="Google Shape;243;p26"/>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244" name="Google Shape;244;p26"/>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245" name="Google Shape;245;p26"/>
          <p:cNvSpPr txBox="1"/>
          <p:nvPr>
            <p:ph type="title"/>
          </p:nvPr>
        </p:nvSpPr>
        <p:spPr>
          <a:xfrm>
            <a:off x="713225" y="539500"/>
            <a:ext cx="7717500" cy="5727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grpSp>
        <p:nvGrpSpPr>
          <p:cNvPr id="246" name="Google Shape;246;p26"/>
          <p:cNvGrpSpPr/>
          <p:nvPr/>
        </p:nvGrpSpPr>
        <p:grpSpPr>
          <a:xfrm>
            <a:off x="3537463" y="-1630400"/>
            <a:ext cx="2169913" cy="8404300"/>
            <a:chOff x="3537463" y="-1630400"/>
            <a:chExt cx="2169913" cy="8404300"/>
          </a:xfrm>
        </p:grpSpPr>
        <p:sp>
          <p:nvSpPr>
            <p:cNvPr id="247" name="Google Shape;247;p26"/>
            <p:cNvSpPr/>
            <p:nvPr/>
          </p:nvSpPr>
          <p:spPr>
            <a:xfrm>
              <a:off x="3537475" y="-163040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248" name="Google Shape;248;p26"/>
            <p:cNvSpPr/>
            <p:nvPr/>
          </p:nvSpPr>
          <p:spPr>
            <a:xfrm>
              <a:off x="3537463" y="460400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4">
    <p:spTree>
      <p:nvGrpSpPr>
        <p:cNvPr id="249" name="Shape 249"/>
        <p:cNvGrpSpPr/>
        <p:nvPr/>
      </p:nvGrpSpPr>
      <p:grpSpPr>
        <a:xfrm>
          <a:off x="0" y="0"/>
          <a:ext cx="0" cy="0"/>
          <a:chOff x="0" y="0"/>
          <a:chExt cx="0" cy="0"/>
        </a:xfrm>
      </p:grpSpPr>
      <p:grpSp>
        <p:nvGrpSpPr>
          <p:cNvPr id="250" name="Google Shape;250;p27"/>
          <p:cNvGrpSpPr/>
          <p:nvPr/>
        </p:nvGrpSpPr>
        <p:grpSpPr>
          <a:xfrm>
            <a:off x="-7625" y="266710"/>
            <a:ext cx="9159000" cy="4610080"/>
            <a:chOff x="-7625" y="243845"/>
            <a:chExt cx="9159000" cy="4610080"/>
          </a:xfrm>
        </p:grpSpPr>
        <p:cxnSp>
          <p:nvCxnSpPr>
            <p:cNvPr id="251" name="Google Shape;251;p27"/>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252" name="Google Shape;252;p27"/>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grpSp>
        <p:nvGrpSpPr>
          <p:cNvPr id="253" name="Google Shape;253;p27"/>
          <p:cNvGrpSpPr/>
          <p:nvPr/>
        </p:nvGrpSpPr>
        <p:grpSpPr>
          <a:xfrm>
            <a:off x="1001825" y="-1752325"/>
            <a:ext cx="7540163" cy="8747200"/>
            <a:chOff x="1001825" y="-1752325"/>
            <a:chExt cx="7540163" cy="8747200"/>
          </a:xfrm>
        </p:grpSpPr>
        <p:sp>
          <p:nvSpPr>
            <p:cNvPr id="254" name="Google Shape;254;p27"/>
            <p:cNvSpPr/>
            <p:nvPr/>
          </p:nvSpPr>
          <p:spPr>
            <a:xfrm>
              <a:off x="1001825" y="-1752325"/>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255" name="Google Shape;255;p27"/>
            <p:cNvSpPr/>
            <p:nvPr/>
          </p:nvSpPr>
          <p:spPr>
            <a:xfrm>
              <a:off x="6372088" y="4824975"/>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
        <p:nvSpPr>
          <p:cNvPr id="256" name="Google Shape;256;p27"/>
          <p:cNvSpPr txBox="1"/>
          <p:nvPr>
            <p:ph type="title"/>
          </p:nvPr>
        </p:nvSpPr>
        <p:spPr>
          <a:xfrm>
            <a:off x="713225" y="539500"/>
            <a:ext cx="7717500" cy="5727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257" name="Shape 257"/>
        <p:cNvGrpSpPr/>
        <p:nvPr/>
      </p:nvGrpSpPr>
      <p:grpSpPr>
        <a:xfrm>
          <a:off x="0" y="0"/>
          <a:ext cx="0" cy="0"/>
          <a:chOff x="0" y="0"/>
          <a:chExt cx="0" cy="0"/>
        </a:xfrm>
      </p:grpSpPr>
      <p:grpSp>
        <p:nvGrpSpPr>
          <p:cNvPr id="258" name="Google Shape;258;p28"/>
          <p:cNvGrpSpPr/>
          <p:nvPr/>
        </p:nvGrpSpPr>
        <p:grpSpPr>
          <a:xfrm flipH="1">
            <a:off x="-7625" y="266710"/>
            <a:ext cx="9159000" cy="4610080"/>
            <a:chOff x="-7625" y="243845"/>
            <a:chExt cx="9159000" cy="4610080"/>
          </a:xfrm>
        </p:grpSpPr>
        <p:cxnSp>
          <p:nvCxnSpPr>
            <p:cNvPr id="259" name="Google Shape;259;p28"/>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260" name="Google Shape;260;p28"/>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261" name="Google Shape;261;p28"/>
          <p:cNvSpPr txBox="1"/>
          <p:nvPr>
            <p:ph hasCustomPrompt="1" type="title"/>
          </p:nvPr>
        </p:nvSpPr>
        <p:spPr>
          <a:xfrm>
            <a:off x="705425" y="742425"/>
            <a:ext cx="3840300" cy="768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4500"/>
              <a:buNone/>
              <a:defRPr sz="4200">
                <a:solidFill>
                  <a:schemeClr val="lt1"/>
                </a:solidFill>
              </a:defRPr>
            </a:lvl1pPr>
            <a:lvl2pPr lvl="1" rtl="0" algn="ctr">
              <a:spcBef>
                <a:spcPts val="0"/>
              </a:spcBef>
              <a:spcAft>
                <a:spcPts val="0"/>
              </a:spcAft>
              <a:buClr>
                <a:schemeClr val="lt1"/>
              </a:buClr>
              <a:buSzPts val="4500"/>
              <a:buNone/>
              <a:defRPr sz="4500">
                <a:solidFill>
                  <a:schemeClr val="lt1"/>
                </a:solidFill>
              </a:defRPr>
            </a:lvl2pPr>
            <a:lvl3pPr lvl="2" rtl="0" algn="ctr">
              <a:spcBef>
                <a:spcPts val="0"/>
              </a:spcBef>
              <a:spcAft>
                <a:spcPts val="0"/>
              </a:spcAft>
              <a:buClr>
                <a:schemeClr val="lt1"/>
              </a:buClr>
              <a:buSzPts val="4500"/>
              <a:buNone/>
              <a:defRPr sz="4500">
                <a:solidFill>
                  <a:schemeClr val="lt1"/>
                </a:solidFill>
              </a:defRPr>
            </a:lvl3pPr>
            <a:lvl4pPr lvl="3" rtl="0" algn="ctr">
              <a:spcBef>
                <a:spcPts val="0"/>
              </a:spcBef>
              <a:spcAft>
                <a:spcPts val="0"/>
              </a:spcAft>
              <a:buClr>
                <a:schemeClr val="lt1"/>
              </a:buClr>
              <a:buSzPts val="4500"/>
              <a:buNone/>
              <a:defRPr sz="4500">
                <a:solidFill>
                  <a:schemeClr val="lt1"/>
                </a:solidFill>
              </a:defRPr>
            </a:lvl4pPr>
            <a:lvl5pPr lvl="4" rtl="0" algn="ctr">
              <a:spcBef>
                <a:spcPts val="0"/>
              </a:spcBef>
              <a:spcAft>
                <a:spcPts val="0"/>
              </a:spcAft>
              <a:buClr>
                <a:schemeClr val="lt1"/>
              </a:buClr>
              <a:buSzPts val="4500"/>
              <a:buNone/>
              <a:defRPr sz="4500">
                <a:solidFill>
                  <a:schemeClr val="lt1"/>
                </a:solidFill>
              </a:defRPr>
            </a:lvl5pPr>
            <a:lvl6pPr lvl="5" rtl="0" algn="ctr">
              <a:spcBef>
                <a:spcPts val="0"/>
              </a:spcBef>
              <a:spcAft>
                <a:spcPts val="0"/>
              </a:spcAft>
              <a:buClr>
                <a:schemeClr val="lt1"/>
              </a:buClr>
              <a:buSzPts val="4500"/>
              <a:buNone/>
              <a:defRPr sz="4500">
                <a:solidFill>
                  <a:schemeClr val="lt1"/>
                </a:solidFill>
              </a:defRPr>
            </a:lvl6pPr>
            <a:lvl7pPr lvl="6" rtl="0" algn="ctr">
              <a:spcBef>
                <a:spcPts val="0"/>
              </a:spcBef>
              <a:spcAft>
                <a:spcPts val="0"/>
              </a:spcAft>
              <a:buClr>
                <a:schemeClr val="lt1"/>
              </a:buClr>
              <a:buSzPts val="4500"/>
              <a:buNone/>
              <a:defRPr sz="4500">
                <a:solidFill>
                  <a:schemeClr val="lt1"/>
                </a:solidFill>
              </a:defRPr>
            </a:lvl7pPr>
            <a:lvl8pPr lvl="7" rtl="0" algn="ctr">
              <a:spcBef>
                <a:spcPts val="0"/>
              </a:spcBef>
              <a:spcAft>
                <a:spcPts val="0"/>
              </a:spcAft>
              <a:buClr>
                <a:schemeClr val="lt1"/>
              </a:buClr>
              <a:buSzPts val="4500"/>
              <a:buNone/>
              <a:defRPr sz="4500">
                <a:solidFill>
                  <a:schemeClr val="lt1"/>
                </a:solidFill>
              </a:defRPr>
            </a:lvl8pPr>
            <a:lvl9pPr lvl="8" rtl="0" algn="ctr">
              <a:spcBef>
                <a:spcPts val="0"/>
              </a:spcBef>
              <a:spcAft>
                <a:spcPts val="0"/>
              </a:spcAft>
              <a:buClr>
                <a:schemeClr val="lt1"/>
              </a:buClr>
              <a:buSzPts val="4500"/>
              <a:buNone/>
              <a:defRPr sz="4500">
                <a:solidFill>
                  <a:schemeClr val="lt1"/>
                </a:solidFill>
              </a:defRPr>
            </a:lvl9pPr>
          </a:lstStyle>
          <a:p>
            <a:r>
              <a:t>xx%</a:t>
            </a:r>
          </a:p>
        </p:txBody>
      </p:sp>
      <p:sp>
        <p:nvSpPr>
          <p:cNvPr id="262" name="Google Shape;262;p28"/>
          <p:cNvSpPr txBox="1"/>
          <p:nvPr>
            <p:ph idx="1" type="subTitle"/>
          </p:nvPr>
        </p:nvSpPr>
        <p:spPr>
          <a:xfrm>
            <a:off x="4598225" y="742413"/>
            <a:ext cx="3840600" cy="768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sz="1600">
                <a:solidFill>
                  <a:schemeClr val="dk1"/>
                </a:solidFill>
              </a:defRPr>
            </a:lvl1pPr>
            <a:lvl2pPr lvl="1" rtl="0" algn="ctr">
              <a:lnSpc>
                <a:spcPct val="100000"/>
              </a:lnSpc>
              <a:spcBef>
                <a:spcPts val="0"/>
              </a:spcBef>
              <a:spcAft>
                <a:spcPts val="0"/>
              </a:spcAft>
              <a:buClr>
                <a:schemeClr val="dk1"/>
              </a:buClr>
              <a:buSzPts val="1600"/>
              <a:buNone/>
              <a:defRPr sz="1600">
                <a:solidFill>
                  <a:schemeClr val="dk1"/>
                </a:solidFill>
              </a:defRPr>
            </a:lvl2pPr>
            <a:lvl3pPr lvl="2" rtl="0" algn="ctr">
              <a:lnSpc>
                <a:spcPct val="100000"/>
              </a:lnSpc>
              <a:spcBef>
                <a:spcPts val="0"/>
              </a:spcBef>
              <a:spcAft>
                <a:spcPts val="0"/>
              </a:spcAft>
              <a:buClr>
                <a:schemeClr val="dk1"/>
              </a:buClr>
              <a:buSzPts val="1600"/>
              <a:buNone/>
              <a:defRPr sz="1600">
                <a:solidFill>
                  <a:schemeClr val="dk1"/>
                </a:solidFill>
              </a:defRPr>
            </a:lvl3pPr>
            <a:lvl4pPr lvl="3" rtl="0" algn="ctr">
              <a:lnSpc>
                <a:spcPct val="100000"/>
              </a:lnSpc>
              <a:spcBef>
                <a:spcPts val="0"/>
              </a:spcBef>
              <a:spcAft>
                <a:spcPts val="0"/>
              </a:spcAft>
              <a:buClr>
                <a:schemeClr val="dk1"/>
              </a:buClr>
              <a:buSzPts val="1600"/>
              <a:buNone/>
              <a:defRPr sz="1600">
                <a:solidFill>
                  <a:schemeClr val="dk1"/>
                </a:solidFill>
              </a:defRPr>
            </a:lvl4pPr>
            <a:lvl5pPr lvl="4" rtl="0" algn="ctr">
              <a:lnSpc>
                <a:spcPct val="100000"/>
              </a:lnSpc>
              <a:spcBef>
                <a:spcPts val="0"/>
              </a:spcBef>
              <a:spcAft>
                <a:spcPts val="0"/>
              </a:spcAft>
              <a:buClr>
                <a:schemeClr val="dk1"/>
              </a:buClr>
              <a:buSzPts val="1600"/>
              <a:buNone/>
              <a:defRPr sz="1600">
                <a:solidFill>
                  <a:schemeClr val="dk1"/>
                </a:solidFill>
              </a:defRPr>
            </a:lvl5pPr>
            <a:lvl6pPr lvl="5" rtl="0" algn="ctr">
              <a:lnSpc>
                <a:spcPct val="100000"/>
              </a:lnSpc>
              <a:spcBef>
                <a:spcPts val="0"/>
              </a:spcBef>
              <a:spcAft>
                <a:spcPts val="0"/>
              </a:spcAft>
              <a:buClr>
                <a:schemeClr val="dk1"/>
              </a:buClr>
              <a:buSzPts val="1600"/>
              <a:buNone/>
              <a:defRPr sz="1600">
                <a:solidFill>
                  <a:schemeClr val="dk1"/>
                </a:solidFill>
              </a:defRPr>
            </a:lvl6pPr>
            <a:lvl7pPr lvl="6" rtl="0" algn="ctr">
              <a:lnSpc>
                <a:spcPct val="100000"/>
              </a:lnSpc>
              <a:spcBef>
                <a:spcPts val="0"/>
              </a:spcBef>
              <a:spcAft>
                <a:spcPts val="0"/>
              </a:spcAft>
              <a:buClr>
                <a:schemeClr val="dk1"/>
              </a:buClr>
              <a:buSzPts val="1600"/>
              <a:buNone/>
              <a:defRPr sz="1600">
                <a:solidFill>
                  <a:schemeClr val="dk1"/>
                </a:solidFill>
              </a:defRPr>
            </a:lvl7pPr>
            <a:lvl8pPr lvl="7" rtl="0" algn="ctr">
              <a:lnSpc>
                <a:spcPct val="100000"/>
              </a:lnSpc>
              <a:spcBef>
                <a:spcPts val="0"/>
              </a:spcBef>
              <a:spcAft>
                <a:spcPts val="0"/>
              </a:spcAft>
              <a:buClr>
                <a:schemeClr val="dk1"/>
              </a:buClr>
              <a:buSzPts val="1600"/>
              <a:buNone/>
              <a:defRPr sz="1600">
                <a:solidFill>
                  <a:schemeClr val="dk1"/>
                </a:solidFill>
              </a:defRPr>
            </a:lvl8pPr>
            <a:lvl9pPr lvl="8" rtl="0" algn="ctr">
              <a:lnSpc>
                <a:spcPct val="100000"/>
              </a:lnSpc>
              <a:spcBef>
                <a:spcPts val="0"/>
              </a:spcBef>
              <a:spcAft>
                <a:spcPts val="0"/>
              </a:spcAft>
              <a:buClr>
                <a:schemeClr val="dk1"/>
              </a:buClr>
              <a:buSzPts val="1600"/>
              <a:buNone/>
              <a:defRPr sz="1600">
                <a:solidFill>
                  <a:schemeClr val="dk1"/>
                </a:solidFill>
              </a:defRPr>
            </a:lvl9pPr>
          </a:lstStyle>
          <a:p/>
        </p:txBody>
      </p:sp>
      <p:sp>
        <p:nvSpPr>
          <p:cNvPr id="263" name="Google Shape;263;p28"/>
          <p:cNvSpPr txBox="1"/>
          <p:nvPr>
            <p:ph hasCustomPrompt="1" idx="2" type="title"/>
          </p:nvPr>
        </p:nvSpPr>
        <p:spPr>
          <a:xfrm flipH="1">
            <a:off x="4598525" y="2187300"/>
            <a:ext cx="3840300" cy="768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4500"/>
              <a:buNone/>
              <a:defRPr sz="4200">
                <a:solidFill>
                  <a:schemeClr val="lt1"/>
                </a:solidFill>
              </a:defRPr>
            </a:lvl1pPr>
            <a:lvl2pPr lvl="1" rtl="0" algn="ctr">
              <a:spcBef>
                <a:spcPts val="0"/>
              </a:spcBef>
              <a:spcAft>
                <a:spcPts val="0"/>
              </a:spcAft>
              <a:buClr>
                <a:schemeClr val="lt1"/>
              </a:buClr>
              <a:buSzPts val="4500"/>
              <a:buNone/>
              <a:defRPr sz="4500">
                <a:solidFill>
                  <a:schemeClr val="lt1"/>
                </a:solidFill>
              </a:defRPr>
            </a:lvl2pPr>
            <a:lvl3pPr lvl="2" rtl="0" algn="ctr">
              <a:spcBef>
                <a:spcPts val="0"/>
              </a:spcBef>
              <a:spcAft>
                <a:spcPts val="0"/>
              </a:spcAft>
              <a:buClr>
                <a:schemeClr val="lt1"/>
              </a:buClr>
              <a:buSzPts val="4500"/>
              <a:buNone/>
              <a:defRPr sz="4500">
                <a:solidFill>
                  <a:schemeClr val="lt1"/>
                </a:solidFill>
              </a:defRPr>
            </a:lvl3pPr>
            <a:lvl4pPr lvl="3" rtl="0" algn="ctr">
              <a:spcBef>
                <a:spcPts val="0"/>
              </a:spcBef>
              <a:spcAft>
                <a:spcPts val="0"/>
              </a:spcAft>
              <a:buClr>
                <a:schemeClr val="lt1"/>
              </a:buClr>
              <a:buSzPts val="4500"/>
              <a:buNone/>
              <a:defRPr sz="4500">
                <a:solidFill>
                  <a:schemeClr val="lt1"/>
                </a:solidFill>
              </a:defRPr>
            </a:lvl4pPr>
            <a:lvl5pPr lvl="4" rtl="0" algn="ctr">
              <a:spcBef>
                <a:spcPts val="0"/>
              </a:spcBef>
              <a:spcAft>
                <a:spcPts val="0"/>
              </a:spcAft>
              <a:buClr>
                <a:schemeClr val="lt1"/>
              </a:buClr>
              <a:buSzPts val="4500"/>
              <a:buNone/>
              <a:defRPr sz="4500">
                <a:solidFill>
                  <a:schemeClr val="lt1"/>
                </a:solidFill>
              </a:defRPr>
            </a:lvl5pPr>
            <a:lvl6pPr lvl="5" rtl="0" algn="ctr">
              <a:spcBef>
                <a:spcPts val="0"/>
              </a:spcBef>
              <a:spcAft>
                <a:spcPts val="0"/>
              </a:spcAft>
              <a:buClr>
                <a:schemeClr val="lt1"/>
              </a:buClr>
              <a:buSzPts val="4500"/>
              <a:buNone/>
              <a:defRPr sz="4500">
                <a:solidFill>
                  <a:schemeClr val="lt1"/>
                </a:solidFill>
              </a:defRPr>
            </a:lvl6pPr>
            <a:lvl7pPr lvl="6" rtl="0" algn="ctr">
              <a:spcBef>
                <a:spcPts val="0"/>
              </a:spcBef>
              <a:spcAft>
                <a:spcPts val="0"/>
              </a:spcAft>
              <a:buClr>
                <a:schemeClr val="lt1"/>
              </a:buClr>
              <a:buSzPts val="4500"/>
              <a:buNone/>
              <a:defRPr sz="4500">
                <a:solidFill>
                  <a:schemeClr val="lt1"/>
                </a:solidFill>
              </a:defRPr>
            </a:lvl7pPr>
            <a:lvl8pPr lvl="7" rtl="0" algn="ctr">
              <a:spcBef>
                <a:spcPts val="0"/>
              </a:spcBef>
              <a:spcAft>
                <a:spcPts val="0"/>
              </a:spcAft>
              <a:buClr>
                <a:schemeClr val="lt1"/>
              </a:buClr>
              <a:buSzPts val="4500"/>
              <a:buNone/>
              <a:defRPr sz="4500">
                <a:solidFill>
                  <a:schemeClr val="lt1"/>
                </a:solidFill>
              </a:defRPr>
            </a:lvl8pPr>
            <a:lvl9pPr lvl="8" rtl="0" algn="ctr">
              <a:spcBef>
                <a:spcPts val="0"/>
              </a:spcBef>
              <a:spcAft>
                <a:spcPts val="0"/>
              </a:spcAft>
              <a:buClr>
                <a:schemeClr val="lt1"/>
              </a:buClr>
              <a:buSzPts val="4500"/>
              <a:buNone/>
              <a:defRPr sz="4500">
                <a:solidFill>
                  <a:schemeClr val="lt1"/>
                </a:solidFill>
              </a:defRPr>
            </a:lvl9pPr>
          </a:lstStyle>
          <a:p>
            <a:r>
              <a:t>xx%</a:t>
            </a:r>
          </a:p>
        </p:txBody>
      </p:sp>
      <p:sp>
        <p:nvSpPr>
          <p:cNvPr id="264" name="Google Shape;264;p28"/>
          <p:cNvSpPr txBox="1"/>
          <p:nvPr>
            <p:ph idx="3" type="subTitle"/>
          </p:nvPr>
        </p:nvSpPr>
        <p:spPr>
          <a:xfrm flipH="1">
            <a:off x="705425" y="2187749"/>
            <a:ext cx="3840600" cy="768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sz="1600">
                <a:solidFill>
                  <a:schemeClr val="dk1"/>
                </a:solidFill>
              </a:defRPr>
            </a:lvl1pPr>
            <a:lvl2pPr lvl="1" rtl="0" algn="ctr">
              <a:lnSpc>
                <a:spcPct val="100000"/>
              </a:lnSpc>
              <a:spcBef>
                <a:spcPts val="0"/>
              </a:spcBef>
              <a:spcAft>
                <a:spcPts val="0"/>
              </a:spcAft>
              <a:buClr>
                <a:schemeClr val="dk1"/>
              </a:buClr>
              <a:buSzPts val="1600"/>
              <a:buNone/>
              <a:defRPr sz="1600">
                <a:solidFill>
                  <a:schemeClr val="dk1"/>
                </a:solidFill>
              </a:defRPr>
            </a:lvl2pPr>
            <a:lvl3pPr lvl="2" rtl="0" algn="ctr">
              <a:lnSpc>
                <a:spcPct val="100000"/>
              </a:lnSpc>
              <a:spcBef>
                <a:spcPts val="0"/>
              </a:spcBef>
              <a:spcAft>
                <a:spcPts val="0"/>
              </a:spcAft>
              <a:buClr>
                <a:schemeClr val="dk1"/>
              </a:buClr>
              <a:buSzPts val="1600"/>
              <a:buNone/>
              <a:defRPr sz="1600">
                <a:solidFill>
                  <a:schemeClr val="dk1"/>
                </a:solidFill>
              </a:defRPr>
            </a:lvl3pPr>
            <a:lvl4pPr lvl="3" rtl="0" algn="ctr">
              <a:lnSpc>
                <a:spcPct val="100000"/>
              </a:lnSpc>
              <a:spcBef>
                <a:spcPts val="0"/>
              </a:spcBef>
              <a:spcAft>
                <a:spcPts val="0"/>
              </a:spcAft>
              <a:buClr>
                <a:schemeClr val="dk1"/>
              </a:buClr>
              <a:buSzPts val="1600"/>
              <a:buNone/>
              <a:defRPr sz="1600">
                <a:solidFill>
                  <a:schemeClr val="dk1"/>
                </a:solidFill>
              </a:defRPr>
            </a:lvl4pPr>
            <a:lvl5pPr lvl="4" rtl="0" algn="ctr">
              <a:lnSpc>
                <a:spcPct val="100000"/>
              </a:lnSpc>
              <a:spcBef>
                <a:spcPts val="0"/>
              </a:spcBef>
              <a:spcAft>
                <a:spcPts val="0"/>
              </a:spcAft>
              <a:buClr>
                <a:schemeClr val="dk1"/>
              </a:buClr>
              <a:buSzPts val="1600"/>
              <a:buNone/>
              <a:defRPr sz="1600">
                <a:solidFill>
                  <a:schemeClr val="dk1"/>
                </a:solidFill>
              </a:defRPr>
            </a:lvl5pPr>
            <a:lvl6pPr lvl="5" rtl="0" algn="ctr">
              <a:lnSpc>
                <a:spcPct val="100000"/>
              </a:lnSpc>
              <a:spcBef>
                <a:spcPts val="0"/>
              </a:spcBef>
              <a:spcAft>
                <a:spcPts val="0"/>
              </a:spcAft>
              <a:buClr>
                <a:schemeClr val="dk1"/>
              </a:buClr>
              <a:buSzPts val="1600"/>
              <a:buNone/>
              <a:defRPr sz="1600">
                <a:solidFill>
                  <a:schemeClr val="dk1"/>
                </a:solidFill>
              </a:defRPr>
            </a:lvl6pPr>
            <a:lvl7pPr lvl="6" rtl="0" algn="ctr">
              <a:lnSpc>
                <a:spcPct val="100000"/>
              </a:lnSpc>
              <a:spcBef>
                <a:spcPts val="0"/>
              </a:spcBef>
              <a:spcAft>
                <a:spcPts val="0"/>
              </a:spcAft>
              <a:buClr>
                <a:schemeClr val="dk1"/>
              </a:buClr>
              <a:buSzPts val="1600"/>
              <a:buNone/>
              <a:defRPr sz="1600">
                <a:solidFill>
                  <a:schemeClr val="dk1"/>
                </a:solidFill>
              </a:defRPr>
            </a:lvl7pPr>
            <a:lvl8pPr lvl="7" rtl="0" algn="ctr">
              <a:lnSpc>
                <a:spcPct val="100000"/>
              </a:lnSpc>
              <a:spcBef>
                <a:spcPts val="0"/>
              </a:spcBef>
              <a:spcAft>
                <a:spcPts val="0"/>
              </a:spcAft>
              <a:buClr>
                <a:schemeClr val="dk1"/>
              </a:buClr>
              <a:buSzPts val="1600"/>
              <a:buNone/>
              <a:defRPr sz="1600">
                <a:solidFill>
                  <a:schemeClr val="dk1"/>
                </a:solidFill>
              </a:defRPr>
            </a:lvl8pPr>
            <a:lvl9pPr lvl="8" rtl="0" algn="ctr">
              <a:lnSpc>
                <a:spcPct val="100000"/>
              </a:lnSpc>
              <a:spcBef>
                <a:spcPts val="0"/>
              </a:spcBef>
              <a:spcAft>
                <a:spcPts val="0"/>
              </a:spcAft>
              <a:buClr>
                <a:schemeClr val="dk1"/>
              </a:buClr>
              <a:buSzPts val="1600"/>
              <a:buNone/>
              <a:defRPr sz="1600">
                <a:solidFill>
                  <a:schemeClr val="dk1"/>
                </a:solidFill>
              </a:defRPr>
            </a:lvl9pPr>
          </a:lstStyle>
          <a:p/>
        </p:txBody>
      </p:sp>
      <p:sp>
        <p:nvSpPr>
          <p:cNvPr id="265" name="Google Shape;265;p28"/>
          <p:cNvSpPr txBox="1"/>
          <p:nvPr>
            <p:ph hasCustomPrompt="1" idx="4" type="title"/>
          </p:nvPr>
        </p:nvSpPr>
        <p:spPr>
          <a:xfrm>
            <a:off x="705425" y="3632175"/>
            <a:ext cx="3840300" cy="768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4500"/>
              <a:buNone/>
              <a:defRPr sz="4200">
                <a:solidFill>
                  <a:schemeClr val="lt1"/>
                </a:solidFill>
              </a:defRPr>
            </a:lvl1pPr>
            <a:lvl2pPr lvl="1" rtl="0" algn="ctr">
              <a:spcBef>
                <a:spcPts val="0"/>
              </a:spcBef>
              <a:spcAft>
                <a:spcPts val="0"/>
              </a:spcAft>
              <a:buClr>
                <a:schemeClr val="lt1"/>
              </a:buClr>
              <a:buSzPts val="4500"/>
              <a:buNone/>
              <a:defRPr sz="4500">
                <a:solidFill>
                  <a:schemeClr val="lt1"/>
                </a:solidFill>
              </a:defRPr>
            </a:lvl2pPr>
            <a:lvl3pPr lvl="2" rtl="0" algn="ctr">
              <a:spcBef>
                <a:spcPts val="0"/>
              </a:spcBef>
              <a:spcAft>
                <a:spcPts val="0"/>
              </a:spcAft>
              <a:buClr>
                <a:schemeClr val="lt1"/>
              </a:buClr>
              <a:buSzPts val="4500"/>
              <a:buNone/>
              <a:defRPr sz="4500">
                <a:solidFill>
                  <a:schemeClr val="lt1"/>
                </a:solidFill>
              </a:defRPr>
            </a:lvl3pPr>
            <a:lvl4pPr lvl="3" rtl="0" algn="ctr">
              <a:spcBef>
                <a:spcPts val="0"/>
              </a:spcBef>
              <a:spcAft>
                <a:spcPts val="0"/>
              </a:spcAft>
              <a:buClr>
                <a:schemeClr val="lt1"/>
              </a:buClr>
              <a:buSzPts val="4500"/>
              <a:buNone/>
              <a:defRPr sz="4500">
                <a:solidFill>
                  <a:schemeClr val="lt1"/>
                </a:solidFill>
              </a:defRPr>
            </a:lvl4pPr>
            <a:lvl5pPr lvl="4" rtl="0" algn="ctr">
              <a:spcBef>
                <a:spcPts val="0"/>
              </a:spcBef>
              <a:spcAft>
                <a:spcPts val="0"/>
              </a:spcAft>
              <a:buClr>
                <a:schemeClr val="lt1"/>
              </a:buClr>
              <a:buSzPts val="4500"/>
              <a:buNone/>
              <a:defRPr sz="4500">
                <a:solidFill>
                  <a:schemeClr val="lt1"/>
                </a:solidFill>
              </a:defRPr>
            </a:lvl5pPr>
            <a:lvl6pPr lvl="5" rtl="0" algn="ctr">
              <a:spcBef>
                <a:spcPts val="0"/>
              </a:spcBef>
              <a:spcAft>
                <a:spcPts val="0"/>
              </a:spcAft>
              <a:buClr>
                <a:schemeClr val="lt1"/>
              </a:buClr>
              <a:buSzPts val="4500"/>
              <a:buNone/>
              <a:defRPr sz="4500">
                <a:solidFill>
                  <a:schemeClr val="lt1"/>
                </a:solidFill>
              </a:defRPr>
            </a:lvl6pPr>
            <a:lvl7pPr lvl="6" rtl="0" algn="ctr">
              <a:spcBef>
                <a:spcPts val="0"/>
              </a:spcBef>
              <a:spcAft>
                <a:spcPts val="0"/>
              </a:spcAft>
              <a:buClr>
                <a:schemeClr val="lt1"/>
              </a:buClr>
              <a:buSzPts val="4500"/>
              <a:buNone/>
              <a:defRPr sz="4500">
                <a:solidFill>
                  <a:schemeClr val="lt1"/>
                </a:solidFill>
              </a:defRPr>
            </a:lvl7pPr>
            <a:lvl8pPr lvl="7" rtl="0" algn="ctr">
              <a:spcBef>
                <a:spcPts val="0"/>
              </a:spcBef>
              <a:spcAft>
                <a:spcPts val="0"/>
              </a:spcAft>
              <a:buClr>
                <a:schemeClr val="lt1"/>
              </a:buClr>
              <a:buSzPts val="4500"/>
              <a:buNone/>
              <a:defRPr sz="4500">
                <a:solidFill>
                  <a:schemeClr val="lt1"/>
                </a:solidFill>
              </a:defRPr>
            </a:lvl8pPr>
            <a:lvl9pPr lvl="8" rtl="0" algn="ctr">
              <a:spcBef>
                <a:spcPts val="0"/>
              </a:spcBef>
              <a:spcAft>
                <a:spcPts val="0"/>
              </a:spcAft>
              <a:buClr>
                <a:schemeClr val="lt1"/>
              </a:buClr>
              <a:buSzPts val="4500"/>
              <a:buNone/>
              <a:defRPr sz="4500">
                <a:solidFill>
                  <a:schemeClr val="lt1"/>
                </a:solidFill>
              </a:defRPr>
            </a:lvl9pPr>
          </a:lstStyle>
          <a:p>
            <a:r>
              <a:t>xx%</a:t>
            </a:r>
          </a:p>
        </p:txBody>
      </p:sp>
      <p:sp>
        <p:nvSpPr>
          <p:cNvPr id="266" name="Google Shape;266;p28"/>
          <p:cNvSpPr txBox="1"/>
          <p:nvPr>
            <p:ph idx="5" type="subTitle"/>
          </p:nvPr>
        </p:nvSpPr>
        <p:spPr>
          <a:xfrm>
            <a:off x="4598225" y="3633085"/>
            <a:ext cx="3840600" cy="768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sz="1600">
                <a:solidFill>
                  <a:schemeClr val="dk1"/>
                </a:solidFill>
              </a:defRPr>
            </a:lvl1pPr>
            <a:lvl2pPr lvl="1" rtl="0" algn="ctr">
              <a:lnSpc>
                <a:spcPct val="100000"/>
              </a:lnSpc>
              <a:spcBef>
                <a:spcPts val="0"/>
              </a:spcBef>
              <a:spcAft>
                <a:spcPts val="0"/>
              </a:spcAft>
              <a:buClr>
                <a:schemeClr val="dk1"/>
              </a:buClr>
              <a:buSzPts val="1600"/>
              <a:buNone/>
              <a:defRPr sz="1600">
                <a:solidFill>
                  <a:schemeClr val="dk1"/>
                </a:solidFill>
              </a:defRPr>
            </a:lvl2pPr>
            <a:lvl3pPr lvl="2" rtl="0" algn="ctr">
              <a:lnSpc>
                <a:spcPct val="100000"/>
              </a:lnSpc>
              <a:spcBef>
                <a:spcPts val="0"/>
              </a:spcBef>
              <a:spcAft>
                <a:spcPts val="0"/>
              </a:spcAft>
              <a:buClr>
                <a:schemeClr val="dk1"/>
              </a:buClr>
              <a:buSzPts val="1600"/>
              <a:buNone/>
              <a:defRPr sz="1600">
                <a:solidFill>
                  <a:schemeClr val="dk1"/>
                </a:solidFill>
              </a:defRPr>
            </a:lvl3pPr>
            <a:lvl4pPr lvl="3" rtl="0" algn="ctr">
              <a:lnSpc>
                <a:spcPct val="100000"/>
              </a:lnSpc>
              <a:spcBef>
                <a:spcPts val="0"/>
              </a:spcBef>
              <a:spcAft>
                <a:spcPts val="0"/>
              </a:spcAft>
              <a:buClr>
                <a:schemeClr val="dk1"/>
              </a:buClr>
              <a:buSzPts val="1600"/>
              <a:buNone/>
              <a:defRPr sz="1600">
                <a:solidFill>
                  <a:schemeClr val="dk1"/>
                </a:solidFill>
              </a:defRPr>
            </a:lvl4pPr>
            <a:lvl5pPr lvl="4" rtl="0" algn="ctr">
              <a:lnSpc>
                <a:spcPct val="100000"/>
              </a:lnSpc>
              <a:spcBef>
                <a:spcPts val="0"/>
              </a:spcBef>
              <a:spcAft>
                <a:spcPts val="0"/>
              </a:spcAft>
              <a:buClr>
                <a:schemeClr val="dk1"/>
              </a:buClr>
              <a:buSzPts val="1600"/>
              <a:buNone/>
              <a:defRPr sz="1600">
                <a:solidFill>
                  <a:schemeClr val="dk1"/>
                </a:solidFill>
              </a:defRPr>
            </a:lvl5pPr>
            <a:lvl6pPr lvl="5" rtl="0" algn="ctr">
              <a:lnSpc>
                <a:spcPct val="100000"/>
              </a:lnSpc>
              <a:spcBef>
                <a:spcPts val="0"/>
              </a:spcBef>
              <a:spcAft>
                <a:spcPts val="0"/>
              </a:spcAft>
              <a:buClr>
                <a:schemeClr val="dk1"/>
              </a:buClr>
              <a:buSzPts val="1600"/>
              <a:buNone/>
              <a:defRPr sz="1600">
                <a:solidFill>
                  <a:schemeClr val="dk1"/>
                </a:solidFill>
              </a:defRPr>
            </a:lvl6pPr>
            <a:lvl7pPr lvl="6" rtl="0" algn="ctr">
              <a:lnSpc>
                <a:spcPct val="100000"/>
              </a:lnSpc>
              <a:spcBef>
                <a:spcPts val="0"/>
              </a:spcBef>
              <a:spcAft>
                <a:spcPts val="0"/>
              </a:spcAft>
              <a:buClr>
                <a:schemeClr val="dk1"/>
              </a:buClr>
              <a:buSzPts val="1600"/>
              <a:buNone/>
              <a:defRPr sz="1600">
                <a:solidFill>
                  <a:schemeClr val="dk1"/>
                </a:solidFill>
              </a:defRPr>
            </a:lvl7pPr>
            <a:lvl8pPr lvl="7" rtl="0" algn="ctr">
              <a:lnSpc>
                <a:spcPct val="100000"/>
              </a:lnSpc>
              <a:spcBef>
                <a:spcPts val="0"/>
              </a:spcBef>
              <a:spcAft>
                <a:spcPts val="0"/>
              </a:spcAft>
              <a:buClr>
                <a:schemeClr val="dk1"/>
              </a:buClr>
              <a:buSzPts val="1600"/>
              <a:buNone/>
              <a:defRPr sz="1600">
                <a:solidFill>
                  <a:schemeClr val="dk1"/>
                </a:solidFill>
              </a:defRPr>
            </a:lvl8pPr>
            <a:lvl9pPr lvl="8" rtl="0" algn="ctr">
              <a:lnSpc>
                <a:spcPct val="100000"/>
              </a:lnSpc>
              <a:spcBef>
                <a:spcPts val="0"/>
              </a:spcBef>
              <a:spcAft>
                <a:spcPts val="0"/>
              </a:spcAft>
              <a:buClr>
                <a:schemeClr val="dk1"/>
              </a:buClr>
              <a:buSzPts val="1600"/>
              <a:buNone/>
              <a:defRPr sz="1600">
                <a:solidFill>
                  <a:schemeClr val="dk1"/>
                </a:solidFill>
              </a:defRPr>
            </a:lvl9pPr>
          </a:lstStyle>
          <a:p/>
        </p:txBody>
      </p:sp>
      <p:grpSp>
        <p:nvGrpSpPr>
          <p:cNvPr id="267" name="Google Shape;267;p28"/>
          <p:cNvGrpSpPr/>
          <p:nvPr/>
        </p:nvGrpSpPr>
        <p:grpSpPr>
          <a:xfrm>
            <a:off x="1578350" y="-1630250"/>
            <a:ext cx="4676075" cy="8404150"/>
            <a:chOff x="1578350" y="-1630250"/>
            <a:chExt cx="4676075" cy="8404150"/>
          </a:xfrm>
        </p:grpSpPr>
        <p:sp>
          <p:nvSpPr>
            <p:cNvPr id="268" name="Google Shape;268;p28"/>
            <p:cNvSpPr/>
            <p:nvPr/>
          </p:nvSpPr>
          <p:spPr>
            <a:xfrm>
              <a:off x="4084525" y="-163025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269" name="Google Shape;269;p28"/>
            <p:cNvSpPr/>
            <p:nvPr/>
          </p:nvSpPr>
          <p:spPr>
            <a:xfrm>
              <a:off x="1578350" y="460400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270" name="Shape 270"/>
        <p:cNvGrpSpPr/>
        <p:nvPr/>
      </p:nvGrpSpPr>
      <p:grpSpPr>
        <a:xfrm>
          <a:off x="0" y="0"/>
          <a:ext cx="0" cy="0"/>
          <a:chOff x="0" y="0"/>
          <a:chExt cx="0" cy="0"/>
        </a:xfrm>
      </p:grpSpPr>
      <p:grpSp>
        <p:nvGrpSpPr>
          <p:cNvPr id="271" name="Google Shape;271;p29"/>
          <p:cNvGrpSpPr/>
          <p:nvPr/>
        </p:nvGrpSpPr>
        <p:grpSpPr>
          <a:xfrm flipH="1">
            <a:off x="-7625" y="266710"/>
            <a:ext cx="9159000" cy="4610080"/>
            <a:chOff x="-7625" y="243845"/>
            <a:chExt cx="9159000" cy="4610080"/>
          </a:xfrm>
        </p:grpSpPr>
        <p:cxnSp>
          <p:nvCxnSpPr>
            <p:cNvPr id="272" name="Google Shape;272;p29"/>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273" name="Google Shape;273;p29"/>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274" name="Google Shape;274;p29"/>
          <p:cNvSpPr txBox="1"/>
          <p:nvPr>
            <p:ph type="title"/>
          </p:nvPr>
        </p:nvSpPr>
        <p:spPr>
          <a:xfrm>
            <a:off x="1950773" y="665400"/>
            <a:ext cx="5242500" cy="1099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6000"/>
              <a:buNone/>
              <a:defRPr sz="6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75" name="Google Shape;275;p29"/>
          <p:cNvSpPr txBox="1"/>
          <p:nvPr>
            <p:ph idx="1" type="subTitle"/>
          </p:nvPr>
        </p:nvSpPr>
        <p:spPr>
          <a:xfrm>
            <a:off x="1950725" y="1861600"/>
            <a:ext cx="5242500" cy="606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6" name="Google Shape;276;p29"/>
          <p:cNvSpPr txBox="1"/>
          <p:nvPr/>
        </p:nvSpPr>
        <p:spPr>
          <a:xfrm>
            <a:off x="1950750" y="3764350"/>
            <a:ext cx="5242500" cy="5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Karla"/>
                <a:ea typeface="Karla"/>
                <a:cs typeface="Karla"/>
                <a:sym typeface="Karla"/>
              </a:rPr>
              <a:t>CREDITS:</a:t>
            </a:r>
            <a:r>
              <a:rPr lang="en" sz="1200">
                <a:solidFill>
                  <a:schemeClr val="dk1"/>
                </a:solidFill>
                <a:latin typeface="Karla"/>
                <a:ea typeface="Karla"/>
                <a:cs typeface="Karla"/>
                <a:sym typeface="Karla"/>
              </a:rPr>
              <a:t> This presentation template was created by </a:t>
            </a:r>
            <a:r>
              <a:rPr b="1" lang="en" sz="1200" u="sng">
                <a:solidFill>
                  <a:schemeClr val="dk1"/>
                </a:solidFill>
                <a:latin typeface="Karla"/>
                <a:ea typeface="Karla"/>
                <a:cs typeface="Karla"/>
                <a:sym typeface="Karla"/>
                <a:hlinkClick r:id="rId2">
                  <a:extLst>
                    <a:ext uri="{A12FA001-AC4F-418D-AE19-62706E023703}">
                      <ahyp:hlinkClr val="tx"/>
                    </a:ext>
                  </a:extLst>
                </a:hlinkClick>
              </a:rPr>
              <a:t>Slidesgo</a:t>
            </a:r>
            <a:r>
              <a:rPr lang="en" sz="1200">
                <a:solidFill>
                  <a:schemeClr val="dk1"/>
                </a:solidFill>
                <a:latin typeface="Karla"/>
                <a:ea typeface="Karla"/>
                <a:cs typeface="Karla"/>
                <a:sym typeface="Karla"/>
              </a:rPr>
              <a:t>, and includes icons by </a:t>
            </a:r>
            <a:r>
              <a:rPr b="1" lang="en" sz="1200" u="sng">
                <a:solidFill>
                  <a:schemeClr val="dk1"/>
                </a:solidFill>
                <a:latin typeface="Karla"/>
                <a:ea typeface="Karla"/>
                <a:cs typeface="Karla"/>
                <a:sym typeface="Karla"/>
                <a:hlinkClick r:id="rId3">
                  <a:extLst>
                    <a:ext uri="{A12FA001-AC4F-418D-AE19-62706E023703}">
                      <ahyp:hlinkClr val="tx"/>
                    </a:ext>
                  </a:extLst>
                </a:hlinkClick>
              </a:rPr>
              <a:t>Flaticon</a:t>
            </a:r>
            <a:r>
              <a:rPr lang="en" sz="1200">
                <a:solidFill>
                  <a:schemeClr val="dk1"/>
                </a:solidFill>
                <a:latin typeface="Karla"/>
                <a:ea typeface="Karla"/>
                <a:cs typeface="Karla"/>
                <a:sym typeface="Karla"/>
              </a:rPr>
              <a:t>, and infographics &amp; images by </a:t>
            </a:r>
            <a:r>
              <a:rPr b="1" lang="en" sz="1200" u="sng">
                <a:solidFill>
                  <a:schemeClr val="dk1"/>
                </a:solidFill>
                <a:latin typeface="Karla"/>
                <a:ea typeface="Karla"/>
                <a:cs typeface="Karla"/>
                <a:sym typeface="Karla"/>
                <a:hlinkClick r:id="rId4">
                  <a:extLst>
                    <a:ext uri="{A12FA001-AC4F-418D-AE19-62706E023703}">
                      <ahyp:hlinkClr val="tx"/>
                    </a:ext>
                  </a:extLst>
                </a:hlinkClick>
              </a:rPr>
              <a:t>Freepik</a:t>
            </a:r>
            <a:r>
              <a:rPr lang="en" sz="1200" u="sng">
                <a:solidFill>
                  <a:schemeClr val="dk1"/>
                </a:solidFill>
                <a:latin typeface="Karla"/>
                <a:ea typeface="Karla"/>
                <a:cs typeface="Karla"/>
                <a:sym typeface="Karla"/>
              </a:rPr>
              <a:t> </a:t>
            </a:r>
            <a:endParaRPr b="1" sz="1200" u="sng">
              <a:solidFill>
                <a:schemeClr val="dk1"/>
              </a:solidFill>
              <a:latin typeface="Karla"/>
              <a:ea typeface="Karla"/>
              <a:cs typeface="Karla"/>
              <a:sym typeface="Karla"/>
            </a:endParaRPr>
          </a:p>
        </p:txBody>
      </p:sp>
      <p:grpSp>
        <p:nvGrpSpPr>
          <p:cNvPr id="277" name="Google Shape;277;p29"/>
          <p:cNvGrpSpPr/>
          <p:nvPr/>
        </p:nvGrpSpPr>
        <p:grpSpPr>
          <a:xfrm>
            <a:off x="244925" y="-1630250"/>
            <a:ext cx="7183850" cy="8404150"/>
            <a:chOff x="244925" y="-1630250"/>
            <a:chExt cx="7183850" cy="8404150"/>
          </a:xfrm>
        </p:grpSpPr>
        <p:sp>
          <p:nvSpPr>
            <p:cNvPr id="278" name="Google Shape;278;p29"/>
            <p:cNvSpPr/>
            <p:nvPr/>
          </p:nvSpPr>
          <p:spPr>
            <a:xfrm>
              <a:off x="5258875" y="-163025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279" name="Google Shape;279;p29"/>
            <p:cNvSpPr/>
            <p:nvPr/>
          </p:nvSpPr>
          <p:spPr>
            <a:xfrm>
              <a:off x="244925" y="460400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80" name="Shape 280"/>
        <p:cNvGrpSpPr/>
        <p:nvPr/>
      </p:nvGrpSpPr>
      <p:grpSpPr>
        <a:xfrm>
          <a:off x="0" y="0"/>
          <a:ext cx="0" cy="0"/>
          <a:chOff x="0" y="0"/>
          <a:chExt cx="0" cy="0"/>
        </a:xfrm>
      </p:grpSpPr>
      <p:grpSp>
        <p:nvGrpSpPr>
          <p:cNvPr id="281" name="Google Shape;281;p30"/>
          <p:cNvGrpSpPr/>
          <p:nvPr/>
        </p:nvGrpSpPr>
        <p:grpSpPr>
          <a:xfrm>
            <a:off x="-7625" y="266710"/>
            <a:ext cx="9159000" cy="4610080"/>
            <a:chOff x="-7625" y="243845"/>
            <a:chExt cx="9159000" cy="4610080"/>
          </a:xfrm>
        </p:grpSpPr>
        <p:cxnSp>
          <p:nvCxnSpPr>
            <p:cNvPr id="282" name="Google Shape;282;p30"/>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283" name="Google Shape;283;p30"/>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grpSp>
        <p:nvGrpSpPr>
          <p:cNvPr id="26" name="Google Shape;26;p4"/>
          <p:cNvGrpSpPr/>
          <p:nvPr/>
        </p:nvGrpSpPr>
        <p:grpSpPr>
          <a:xfrm flipH="1">
            <a:off x="-7625" y="266710"/>
            <a:ext cx="9159000" cy="4610080"/>
            <a:chOff x="-7625" y="243845"/>
            <a:chExt cx="9159000" cy="4610080"/>
          </a:xfrm>
        </p:grpSpPr>
        <p:cxnSp>
          <p:nvCxnSpPr>
            <p:cNvPr id="27" name="Google Shape;27;p4"/>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28" name="Google Shape;28;p4"/>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grpSp>
        <p:nvGrpSpPr>
          <p:cNvPr id="29" name="Google Shape;29;p4"/>
          <p:cNvGrpSpPr/>
          <p:nvPr/>
        </p:nvGrpSpPr>
        <p:grpSpPr>
          <a:xfrm>
            <a:off x="-1249400" y="-2261450"/>
            <a:ext cx="12105375" cy="9341100"/>
            <a:chOff x="-1249400" y="-2261450"/>
            <a:chExt cx="12105375" cy="9341100"/>
          </a:xfrm>
        </p:grpSpPr>
        <p:sp>
          <p:nvSpPr>
            <p:cNvPr id="30" name="Google Shape;30;p4"/>
            <p:cNvSpPr/>
            <p:nvPr/>
          </p:nvSpPr>
          <p:spPr>
            <a:xfrm>
              <a:off x="8008075" y="4231750"/>
              <a:ext cx="2847900" cy="2847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31" name="Google Shape;31;p4"/>
            <p:cNvSpPr/>
            <p:nvPr/>
          </p:nvSpPr>
          <p:spPr>
            <a:xfrm>
              <a:off x="-1249400" y="-2261450"/>
              <a:ext cx="2847900" cy="2847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
        <p:nvSpPr>
          <p:cNvPr id="32" name="Google Shape;32;p4"/>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3" name="Google Shape;33;p4"/>
          <p:cNvSpPr txBox="1"/>
          <p:nvPr>
            <p:ph idx="1" type="body"/>
          </p:nvPr>
        </p:nvSpPr>
        <p:spPr>
          <a:xfrm>
            <a:off x="720000" y="1215750"/>
            <a:ext cx="7704000" cy="339000"/>
          </a:xfrm>
          <a:prstGeom prst="rect">
            <a:avLst/>
          </a:prstGeom>
        </p:spPr>
        <p:txBody>
          <a:bodyPr anchorCtr="0" anchor="t" bIns="91425" lIns="91425" spcFirstLastPara="1" rIns="91425" wrap="square" tIns="91425">
            <a:noAutofit/>
          </a:bodyPr>
          <a:lstStyle>
            <a:lvl1pPr indent="-317500" lvl="0" marL="457200" rtl="0" algn="ctr">
              <a:lnSpc>
                <a:spcPct val="100000"/>
              </a:lnSpc>
              <a:spcBef>
                <a:spcPts val="0"/>
              </a:spcBef>
              <a:spcAft>
                <a:spcPts val="0"/>
              </a:spcAft>
              <a:buSzPts val="1400"/>
              <a:buFont typeface="Nunito Light"/>
              <a:buChar char="●"/>
              <a:defRPr/>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284" name="Shape 28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 name="Shape 34"/>
        <p:cNvGrpSpPr/>
        <p:nvPr/>
      </p:nvGrpSpPr>
      <p:grpSpPr>
        <a:xfrm>
          <a:off x="0" y="0"/>
          <a:ext cx="0" cy="0"/>
          <a:chOff x="0" y="0"/>
          <a:chExt cx="0" cy="0"/>
        </a:xfrm>
      </p:grpSpPr>
      <p:grpSp>
        <p:nvGrpSpPr>
          <p:cNvPr id="35" name="Google Shape;35;p5"/>
          <p:cNvGrpSpPr/>
          <p:nvPr/>
        </p:nvGrpSpPr>
        <p:grpSpPr>
          <a:xfrm flipH="1">
            <a:off x="-7625" y="266710"/>
            <a:ext cx="9159000" cy="4610080"/>
            <a:chOff x="-7625" y="243845"/>
            <a:chExt cx="9159000" cy="4610080"/>
          </a:xfrm>
        </p:grpSpPr>
        <p:cxnSp>
          <p:nvCxnSpPr>
            <p:cNvPr id="36" name="Google Shape;36;p5"/>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37" name="Google Shape;37;p5"/>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38" name="Google Shape;38;p5"/>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
        <p:nvSpPr>
          <p:cNvPr id="39" name="Google Shape;39;p5"/>
          <p:cNvSpPr txBox="1"/>
          <p:nvPr>
            <p:ph idx="1" type="subTitle"/>
          </p:nvPr>
        </p:nvSpPr>
        <p:spPr>
          <a:xfrm>
            <a:off x="4962410" y="3151199"/>
            <a:ext cx="2785800" cy="101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 name="Google Shape;40;p5"/>
          <p:cNvSpPr txBox="1"/>
          <p:nvPr>
            <p:ph idx="2" type="subTitle"/>
          </p:nvPr>
        </p:nvSpPr>
        <p:spPr>
          <a:xfrm>
            <a:off x="1395800" y="3151199"/>
            <a:ext cx="2785800" cy="101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1" name="Google Shape;41;p5"/>
          <p:cNvSpPr txBox="1"/>
          <p:nvPr>
            <p:ph idx="3" type="subTitle"/>
          </p:nvPr>
        </p:nvSpPr>
        <p:spPr>
          <a:xfrm>
            <a:off x="1395800" y="2744650"/>
            <a:ext cx="2785800" cy="457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sp>
        <p:nvSpPr>
          <p:cNvPr id="42" name="Google Shape;42;p5"/>
          <p:cNvSpPr txBox="1"/>
          <p:nvPr>
            <p:ph idx="4" type="subTitle"/>
          </p:nvPr>
        </p:nvSpPr>
        <p:spPr>
          <a:xfrm>
            <a:off x="4962410" y="2744650"/>
            <a:ext cx="2785800" cy="457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100"/>
              <a:buFont typeface="Schibsted Grotesk"/>
              <a:buNone/>
              <a:defRPr sz="2100">
                <a:solidFill>
                  <a:schemeClr val="dk1"/>
                </a:solidFill>
                <a:latin typeface="Schibsted Grotesk"/>
                <a:ea typeface="Schibsted Grotesk"/>
                <a:cs typeface="Schibsted Grotesk"/>
                <a:sym typeface="Schibsted Grotesk"/>
              </a:defRPr>
            </a:lvl1pPr>
            <a:lvl2pPr lvl="1"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2pPr>
            <a:lvl3pPr lvl="2"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3pPr>
            <a:lvl4pPr lvl="3"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4pPr>
            <a:lvl5pPr lvl="4"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5pPr>
            <a:lvl6pPr lvl="5"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6pPr>
            <a:lvl7pPr lvl="6"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7pPr>
            <a:lvl8pPr lvl="7"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8pPr>
            <a:lvl9pPr lvl="8" rtl="0" algn="ctr">
              <a:lnSpc>
                <a:spcPct val="100000"/>
              </a:lnSpc>
              <a:spcBef>
                <a:spcPts val="0"/>
              </a:spcBef>
              <a:spcAft>
                <a:spcPts val="0"/>
              </a:spcAft>
              <a:buSzPts val="2100"/>
              <a:buFont typeface="Schibsted Grotesk"/>
              <a:buNone/>
              <a:defRPr sz="2100">
                <a:latin typeface="Schibsted Grotesk"/>
                <a:ea typeface="Schibsted Grotesk"/>
                <a:cs typeface="Schibsted Grotesk"/>
                <a:sym typeface="Schibsted Grotesk"/>
              </a:defRPr>
            </a:lvl9pPr>
          </a:lstStyle>
          <a:p/>
        </p:txBody>
      </p:sp>
      <p:grpSp>
        <p:nvGrpSpPr>
          <p:cNvPr id="43" name="Google Shape;43;p5"/>
          <p:cNvGrpSpPr/>
          <p:nvPr/>
        </p:nvGrpSpPr>
        <p:grpSpPr>
          <a:xfrm>
            <a:off x="5215112" y="-1935093"/>
            <a:ext cx="5161555" cy="8623498"/>
            <a:chOff x="5215000" y="-1630250"/>
            <a:chExt cx="4894325" cy="8404150"/>
          </a:xfrm>
        </p:grpSpPr>
        <p:sp>
          <p:nvSpPr>
            <p:cNvPr id="44" name="Google Shape;44;p5"/>
            <p:cNvSpPr/>
            <p:nvPr/>
          </p:nvSpPr>
          <p:spPr>
            <a:xfrm>
              <a:off x="5215000" y="-163025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45" name="Google Shape;45;p5"/>
            <p:cNvSpPr/>
            <p:nvPr/>
          </p:nvSpPr>
          <p:spPr>
            <a:xfrm>
              <a:off x="7939425" y="460400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grpSp>
        <p:nvGrpSpPr>
          <p:cNvPr id="47" name="Google Shape;47;p6"/>
          <p:cNvGrpSpPr/>
          <p:nvPr/>
        </p:nvGrpSpPr>
        <p:grpSpPr>
          <a:xfrm flipH="1">
            <a:off x="-7625" y="266710"/>
            <a:ext cx="9159000" cy="4610080"/>
            <a:chOff x="-7625" y="243845"/>
            <a:chExt cx="9159000" cy="4610080"/>
          </a:xfrm>
        </p:grpSpPr>
        <p:cxnSp>
          <p:nvCxnSpPr>
            <p:cNvPr id="48" name="Google Shape;48;p6"/>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49" name="Google Shape;49;p6"/>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50" name="Google Shape;50;p6"/>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grpSp>
        <p:nvGrpSpPr>
          <p:cNvPr id="51" name="Google Shape;51;p6"/>
          <p:cNvGrpSpPr/>
          <p:nvPr/>
        </p:nvGrpSpPr>
        <p:grpSpPr>
          <a:xfrm>
            <a:off x="-859550" y="-1630250"/>
            <a:ext cx="10948000" cy="8404150"/>
            <a:chOff x="-859550" y="-1630250"/>
            <a:chExt cx="10948000" cy="8404150"/>
          </a:xfrm>
        </p:grpSpPr>
        <p:sp>
          <p:nvSpPr>
            <p:cNvPr id="52" name="Google Shape;52;p6"/>
            <p:cNvSpPr/>
            <p:nvPr/>
          </p:nvSpPr>
          <p:spPr>
            <a:xfrm>
              <a:off x="-859550" y="-163025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53" name="Google Shape;53;p6"/>
            <p:cNvSpPr/>
            <p:nvPr/>
          </p:nvSpPr>
          <p:spPr>
            <a:xfrm>
              <a:off x="7918550" y="460400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4" name="Shape 54"/>
        <p:cNvGrpSpPr/>
        <p:nvPr/>
      </p:nvGrpSpPr>
      <p:grpSpPr>
        <a:xfrm>
          <a:off x="0" y="0"/>
          <a:ext cx="0" cy="0"/>
          <a:chOff x="0" y="0"/>
          <a:chExt cx="0" cy="0"/>
        </a:xfrm>
      </p:grpSpPr>
      <p:grpSp>
        <p:nvGrpSpPr>
          <p:cNvPr id="55" name="Google Shape;55;p7"/>
          <p:cNvGrpSpPr/>
          <p:nvPr/>
        </p:nvGrpSpPr>
        <p:grpSpPr>
          <a:xfrm>
            <a:off x="-7625" y="266710"/>
            <a:ext cx="9159000" cy="4610080"/>
            <a:chOff x="-7625" y="243845"/>
            <a:chExt cx="9159000" cy="4610080"/>
          </a:xfrm>
        </p:grpSpPr>
        <p:cxnSp>
          <p:nvCxnSpPr>
            <p:cNvPr id="56" name="Google Shape;56;p7"/>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57" name="Google Shape;57;p7"/>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58" name="Google Shape;58;p7"/>
          <p:cNvSpPr txBox="1"/>
          <p:nvPr>
            <p:ph type="title"/>
          </p:nvPr>
        </p:nvSpPr>
        <p:spPr>
          <a:xfrm>
            <a:off x="720000" y="539500"/>
            <a:ext cx="771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59" name="Google Shape;59;p7"/>
          <p:cNvSpPr txBox="1"/>
          <p:nvPr>
            <p:ph idx="1" type="subTitle"/>
          </p:nvPr>
        </p:nvSpPr>
        <p:spPr>
          <a:xfrm>
            <a:off x="1674750" y="1863825"/>
            <a:ext cx="5801400" cy="196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a:lvl1pPr>
            <a:lvl2pPr lvl="1" rtl="0" algn="ctr">
              <a:lnSpc>
                <a:spcPct val="100000"/>
              </a:lnSpc>
              <a:spcBef>
                <a:spcPts val="0"/>
              </a:spcBef>
              <a:spcAft>
                <a:spcPts val="0"/>
              </a:spcAft>
              <a:buClr>
                <a:srgbClr val="E76A28"/>
              </a:buClr>
              <a:buSzPts val="1400"/>
              <a:buFont typeface="Nunito Light"/>
              <a:buChar char="○"/>
              <a:defRPr/>
            </a:lvl2pPr>
            <a:lvl3pPr lvl="2" rtl="0" algn="ctr">
              <a:lnSpc>
                <a:spcPct val="100000"/>
              </a:lnSpc>
              <a:spcBef>
                <a:spcPts val="0"/>
              </a:spcBef>
              <a:spcAft>
                <a:spcPts val="0"/>
              </a:spcAft>
              <a:buClr>
                <a:srgbClr val="E76A28"/>
              </a:buClr>
              <a:buSzPts val="1400"/>
              <a:buFont typeface="Nunito Light"/>
              <a:buChar char="■"/>
              <a:defRPr/>
            </a:lvl3pPr>
            <a:lvl4pPr lvl="3" rtl="0" algn="ctr">
              <a:lnSpc>
                <a:spcPct val="100000"/>
              </a:lnSpc>
              <a:spcBef>
                <a:spcPts val="0"/>
              </a:spcBef>
              <a:spcAft>
                <a:spcPts val="0"/>
              </a:spcAft>
              <a:buClr>
                <a:srgbClr val="E76A28"/>
              </a:buClr>
              <a:buSzPts val="1400"/>
              <a:buFont typeface="Nunito Light"/>
              <a:buChar char="●"/>
              <a:defRPr/>
            </a:lvl4pPr>
            <a:lvl5pPr lvl="4" rtl="0" algn="ctr">
              <a:lnSpc>
                <a:spcPct val="100000"/>
              </a:lnSpc>
              <a:spcBef>
                <a:spcPts val="0"/>
              </a:spcBef>
              <a:spcAft>
                <a:spcPts val="0"/>
              </a:spcAft>
              <a:buClr>
                <a:srgbClr val="E76A28"/>
              </a:buClr>
              <a:buSzPts val="1400"/>
              <a:buFont typeface="Nunito Light"/>
              <a:buChar char="○"/>
              <a:defRPr/>
            </a:lvl5pPr>
            <a:lvl6pPr lvl="5" rtl="0" algn="ctr">
              <a:lnSpc>
                <a:spcPct val="100000"/>
              </a:lnSpc>
              <a:spcBef>
                <a:spcPts val="0"/>
              </a:spcBef>
              <a:spcAft>
                <a:spcPts val="0"/>
              </a:spcAft>
              <a:buClr>
                <a:srgbClr val="999999"/>
              </a:buClr>
              <a:buSzPts val="1400"/>
              <a:buFont typeface="Nunito Light"/>
              <a:buChar char="■"/>
              <a:defRPr/>
            </a:lvl6pPr>
            <a:lvl7pPr lvl="6" rtl="0" algn="ctr">
              <a:lnSpc>
                <a:spcPct val="100000"/>
              </a:lnSpc>
              <a:spcBef>
                <a:spcPts val="0"/>
              </a:spcBef>
              <a:spcAft>
                <a:spcPts val="0"/>
              </a:spcAft>
              <a:buClr>
                <a:srgbClr val="999999"/>
              </a:buClr>
              <a:buSzPts val="1400"/>
              <a:buFont typeface="Nunito Light"/>
              <a:buChar char="●"/>
              <a:defRPr/>
            </a:lvl7pPr>
            <a:lvl8pPr lvl="7" rtl="0" algn="ctr">
              <a:lnSpc>
                <a:spcPct val="100000"/>
              </a:lnSpc>
              <a:spcBef>
                <a:spcPts val="0"/>
              </a:spcBef>
              <a:spcAft>
                <a:spcPts val="0"/>
              </a:spcAft>
              <a:buClr>
                <a:srgbClr val="999999"/>
              </a:buClr>
              <a:buSzPts val="1400"/>
              <a:buFont typeface="Nunito Light"/>
              <a:buChar char="○"/>
              <a:defRPr/>
            </a:lvl8pPr>
            <a:lvl9pPr lvl="8" rtl="0" algn="ctr">
              <a:lnSpc>
                <a:spcPct val="100000"/>
              </a:lnSpc>
              <a:spcBef>
                <a:spcPts val="0"/>
              </a:spcBef>
              <a:spcAft>
                <a:spcPts val="0"/>
              </a:spcAft>
              <a:buClr>
                <a:srgbClr val="999999"/>
              </a:buClr>
              <a:buSzPts val="1400"/>
              <a:buFont typeface="Nunito Light"/>
              <a:buChar char="■"/>
              <a:defRPr/>
            </a:lvl9pPr>
          </a:lstStyle>
          <a:p/>
        </p:txBody>
      </p:sp>
      <p:grpSp>
        <p:nvGrpSpPr>
          <p:cNvPr id="60" name="Google Shape;60;p7"/>
          <p:cNvGrpSpPr/>
          <p:nvPr/>
        </p:nvGrpSpPr>
        <p:grpSpPr>
          <a:xfrm>
            <a:off x="-163900" y="-1630250"/>
            <a:ext cx="8065900" cy="8383600"/>
            <a:chOff x="-163900" y="-1630250"/>
            <a:chExt cx="8065900" cy="8383600"/>
          </a:xfrm>
        </p:grpSpPr>
        <p:sp>
          <p:nvSpPr>
            <p:cNvPr id="61" name="Google Shape;61;p7"/>
            <p:cNvSpPr/>
            <p:nvPr/>
          </p:nvSpPr>
          <p:spPr>
            <a:xfrm>
              <a:off x="-163900" y="-163025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62" name="Google Shape;62;p7"/>
            <p:cNvSpPr/>
            <p:nvPr/>
          </p:nvSpPr>
          <p:spPr>
            <a:xfrm>
              <a:off x="5732100" y="458345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3" name="Shape 63"/>
        <p:cNvGrpSpPr/>
        <p:nvPr/>
      </p:nvGrpSpPr>
      <p:grpSpPr>
        <a:xfrm>
          <a:off x="0" y="0"/>
          <a:ext cx="0" cy="0"/>
          <a:chOff x="0" y="0"/>
          <a:chExt cx="0" cy="0"/>
        </a:xfrm>
      </p:grpSpPr>
      <p:grpSp>
        <p:nvGrpSpPr>
          <p:cNvPr id="64" name="Google Shape;64;p8"/>
          <p:cNvGrpSpPr/>
          <p:nvPr/>
        </p:nvGrpSpPr>
        <p:grpSpPr>
          <a:xfrm>
            <a:off x="-7625" y="266710"/>
            <a:ext cx="9159000" cy="4610080"/>
            <a:chOff x="-7625" y="243845"/>
            <a:chExt cx="9159000" cy="4610080"/>
          </a:xfrm>
        </p:grpSpPr>
        <p:cxnSp>
          <p:nvCxnSpPr>
            <p:cNvPr id="65" name="Google Shape;65;p8"/>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66" name="Google Shape;66;p8"/>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67" name="Google Shape;67;p8"/>
          <p:cNvSpPr txBox="1"/>
          <p:nvPr>
            <p:ph type="title"/>
          </p:nvPr>
        </p:nvSpPr>
        <p:spPr>
          <a:xfrm>
            <a:off x="3225475" y="1694400"/>
            <a:ext cx="5205300" cy="1754700"/>
          </a:xfrm>
          <a:prstGeom prst="rect">
            <a:avLst/>
          </a:prstGeom>
        </p:spPr>
        <p:txBody>
          <a:bodyPr anchorCtr="0" anchor="ctr" bIns="91425" lIns="91425" spcFirstLastPara="1" rIns="91425" wrap="square" tIns="91425">
            <a:noAutofit/>
          </a:bodyPr>
          <a:lstStyle>
            <a:lvl1pPr lvl="0" algn="r">
              <a:lnSpc>
                <a:spcPct val="80000"/>
              </a:lnSpc>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grpSp>
        <p:nvGrpSpPr>
          <p:cNvPr id="68" name="Google Shape;68;p8"/>
          <p:cNvGrpSpPr/>
          <p:nvPr/>
        </p:nvGrpSpPr>
        <p:grpSpPr>
          <a:xfrm>
            <a:off x="3989925" y="-1630250"/>
            <a:ext cx="6080750" cy="8404150"/>
            <a:chOff x="3188575" y="-1630250"/>
            <a:chExt cx="6080750" cy="8404150"/>
          </a:xfrm>
        </p:grpSpPr>
        <p:sp>
          <p:nvSpPr>
            <p:cNvPr id="69" name="Google Shape;69;p8"/>
            <p:cNvSpPr/>
            <p:nvPr/>
          </p:nvSpPr>
          <p:spPr>
            <a:xfrm>
              <a:off x="7099425" y="-163025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70" name="Google Shape;70;p8"/>
            <p:cNvSpPr/>
            <p:nvPr/>
          </p:nvSpPr>
          <p:spPr>
            <a:xfrm>
              <a:off x="3188575" y="460400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1" name="Shape 71"/>
        <p:cNvGrpSpPr/>
        <p:nvPr/>
      </p:nvGrpSpPr>
      <p:grpSpPr>
        <a:xfrm>
          <a:off x="0" y="0"/>
          <a:ext cx="0" cy="0"/>
          <a:chOff x="0" y="0"/>
          <a:chExt cx="0" cy="0"/>
        </a:xfrm>
      </p:grpSpPr>
      <p:grpSp>
        <p:nvGrpSpPr>
          <p:cNvPr id="72" name="Google Shape;72;p9"/>
          <p:cNvGrpSpPr/>
          <p:nvPr/>
        </p:nvGrpSpPr>
        <p:grpSpPr>
          <a:xfrm flipH="1">
            <a:off x="-7625" y="266710"/>
            <a:ext cx="9159000" cy="4610080"/>
            <a:chOff x="-7625" y="243845"/>
            <a:chExt cx="9159000" cy="4610080"/>
          </a:xfrm>
        </p:grpSpPr>
        <p:cxnSp>
          <p:nvCxnSpPr>
            <p:cNvPr id="73" name="Google Shape;73;p9"/>
            <p:cNvCxnSpPr/>
            <p:nvPr/>
          </p:nvCxnSpPr>
          <p:spPr>
            <a:xfrm>
              <a:off x="-7625" y="4853925"/>
              <a:ext cx="9159000" cy="0"/>
            </a:xfrm>
            <a:prstGeom prst="straightConnector1">
              <a:avLst/>
            </a:prstGeom>
            <a:noFill/>
            <a:ln cap="flat" cmpd="sng" w="9525">
              <a:solidFill>
                <a:schemeClr val="dk1"/>
              </a:solidFill>
              <a:prstDash val="solid"/>
              <a:round/>
              <a:headEnd len="med" w="med" type="none"/>
              <a:tailEnd len="med" w="med" type="diamond"/>
            </a:ln>
          </p:spPr>
        </p:cxnSp>
        <p:cxnSp>
          <p:nvCxnSpPr>
            <p:cNvPr id="74" name="Google Shape;74;p9"/>
            <p:cNvCxnSpPr/>
            <p:nvPr/>
          </p:nvCxnSpPr>
          <p:spPr>
            <a:xfrm rot="10800000">
              <a:off x="-7625" y="243845"/>
              <a:ext cx="9159000" cy="0"/>
            </a:xfrm>
            <a:prstGeom prst="straightConnector1">
              <a:avLst/>
            </a:prstGeom>
            <a:noFill/>
            <a:ln cap="flat" cmpd="sng" w="9525">
              <a:solidFill>
                <a:schemeClr val="dk1"/>
              </a:solidFill>
              <a:prstDash val="solid"/>
              <a:round/>
              <a:headEnd len="med" w="med" type="none"/>
              <a:tailEnd len="med" w="med" type="diamond"/>
            </a:ln>
          </p:spPr>
        </p:cxnSp>
      </p:grpSp>
      <p:sp>
        <p:nvSpPr>
          <p:cNvPr id="75" name="Google Shape;75;p9"/>
          <p:cNvSpPr txBox="1"/>
          <p:nvPr>
            <p:ph type="title"/>
          </p:nvPr>
        </p:nvSpPr>
        <p:spPr>
          <a:xfrm>
            <a:off x="713225" y="1565000"/>
            <a:ext cx="3332400" cy="1254300"/>
          </a:xfrm>
          <a:prstGeom prst="rect">
            <a:avLst/>
          </a:prstGeom>
        </p:spPr>
        <p:txBody>
          <a:bodyPr anchorCtr="0" anchor="b" bIns="91425" lIns="91425" spcFirstLastPara="1" rIns="91425" wrap="square" tIns="91425">
            <a:noAutofit/>
          </a:bodyPr>
          <a:lstStyle>
            <a:lvl1pPr lvl="0" rtl="0" algn="l">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76" name="Google Shape;76;p9"/>
          <p:cNvSpPr txBox="1"/>
          <p:nvPr>
            <p:ph idx="1" type="subTitle"/>
          </p:nvPr>
        </p:nvSpPr>
        <p:spPr>
          <a:xfrm>
            <a:off x="4458625" y="3264425"/>
            <a:ext cx="3332400" cy="953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77" name="Google Shape;77;p9"/>
          <p:cNvGrpSpPr/>
          <p:nvPr/>
        </p:nvGrpSpPr>
        <p:grpSpPr>
          <a:xfrm>
            <a:off x="4943125" y="-1630250"/>
            <a:ext cx="5869100" cy="5286950"/>
            <a:chOff x="4943125" y="-1630250"/>
            <a:chExt cx="5869100" cy="5286950"/>
          </a:xfrm>
        </p:grpSpPr>
        <p:sp>
          <p:nvSpPr>
            <p:cNvPr id="78" name="Google Shape;78;p9"/>
            <p:cNvSpPr/>
            <p:nvPr/>
          </p:nvSpPr>
          <p:spPr>
            <a:xfrm>
              <a:off x="4943125" y="-163025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79" name="Google Shape;79;p9"/>
            <p:cNvSpPr/>
            <p:nvPr/>
          </p:nvSpPr>
          <p:spPr>
            <a:xfrm>
              <a:off x="8642325" y="1486800"/>
              <a:ext cx="2169900" cy="2169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0" name="Shape 80"/>
        <p:cNvGrpSpPr/>
        <p:nvPr/>
      </p:nvGrpSpPr>
      <p:grpSpPr>
        <a:xfrm>
          <a:off x="0" y="0"/>
          <a:ext cx="0" cy="0"/>
          <a:chOff x="0" y="0"/>
          <a:chExt cx="0" cy="0"/>
        </a:xfrm>
      </p:grpSpPr>
      <p:sp>
        <p:nvSpPr>
          <p:cNvPr id="81" name="Google Shape;81;p10"/>
          <p:cNvSpPr txBox="1"/>
          <p:nvPr>
            <p:ph type="title"/>
          </p:nvPr>
        </p:nvSpPr>
        <p:spPr>
          <a:xfrm>
            <a:off x="713225" y="4148850"/>
            <a:ext cx="7717500" cy="4554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Clr>
                <a:schemeClr val="lt1"/>
              </a:buClr>
              <a:buSzPts val="3000"/>
              <a:buNone/>
              <a:defRPr sz="2100">
                <a:solidFill>
                  <a:schemeClr val="accent2"/>
                </a:solidFill>
              </a:defRPr>
            </a:lvl1pPr>
            <a:lvl2pPr lvl="1" rtl="0" algn="ctr">
              <a:spcBef>
                <a:spcPts val="0"/>
              </a:spcBef>
              <a:spcAft>
                <a:spcPts val="0"/>
              </a:spcAft>
              <a:buClr>
                <a:schemeClr val="lt1"/>
              </a:buClr>
              <a:buSzPts val="3000"/>
              <a:buNone/>
              <a:defRPr sz="3000">
                <a:solidFill>
                  <a:schemeClr val="lt1"/>
                </a:solidFill>
              </a:defRPr>
            </a:lvl2pPr>
            <a:lvl3pPr lvl="2" rtl="0" algn="ctr">
              <a:spcBef>
                <a:spcPts val="0"/>
              </a:spcBef>
              <a:spcAft>
                <a:spcPts val="0"/>
              </a:spcAft>
              <a:buClr>
                <a:schemeClr val="lt1"/>
              </a:buClr>
              <a:buSzPts val="3000"/>
              <a:buNone/>
              <a:defRPr sz="3000">
                <a:solidFill>
                  <a:schemeClr val="lt1"/>
                </a:solidFill>
              </a:defRPr>
            </a:lvl3pPr>
            <a:lvl4pPr lvl="3" rtl="0" algn="ctr">
              <a:spcBef>
                <a:spcPts val="0"/>
              </a:spcBef>
              <a:spcAft>
                <a:spcPts val="0"/>
              </a:spcAft>
              <a:buClr>
                <a:schemeClr val="lt1"/>
              </a:buClr>
              <a:buSzPts val="3000"/>
              <a:buNone/>
              <a:defRPr sz="3000">
                <a:solidFill>
                  <a:schemeClr val="lt1"/>
                </a:solidFill>
              </a:defRPr>
            </a:lvl4pPr>
            <a:lvl5pPr lvl="4" rtl="0" algn="ctr">
              <a:spcBef>
                <a:spcPts val="0"/>
              </a:spcBef>
              <a:spcAft>
                <a:spcPts val="0"/>
              </a:spcAft>
              <a:buClr>
                <a:schemeClr val="lt1"/>
              </a:buClr>
              <a:buSzPts val="3000"/>
              <a:buNone/>
              <a:defRPr sz="3000">
                <a:solidFill>
                  <a:schemeClr val="lt1"/>
                </a:solidFill>
              </a:defRPr>
            </a:lvl5pPr>
            <a:lvl6pPr lvl="5" rtl="0" algn="ctr">
              <a:spcBef>
                <a:spcPts val="0"/>
              </a:spcBef>
              <a:spcAft>
                <a:spcPts val="0"/>
              </a:spcAft>
              <a:buClr>
                <a:schemeClr val="lt1"/>
              </a:buClr>
              <a:buSzPts val="3000"/>
              <a:buNone/>
              <a:defRPr sz="3000">
                <a:solidFill>
                  <a:schemeClr val="lt1"/>
                </a:solidFill>
              </a:defRPr>
            </a:lvl6pPr>
            <a:lvl7pPr lvl="6" rtl="0" algn="ctr">
              <a:spcBef>
                <a:spcPts val="0"/>
              </a:spcBef>
              <a:spcAft>
                <a:spcPts val="0"/>
              </a:spcAft>
              <a:buClr>
                <a:schemeClr val="lt1"/>
              </a:buClr>
              <a:buSzPts val="3000"/>
              <a:buNone/>
              <a:defRPr sz="3000">
                <a:solidFill>
                  <a:schemeClr val="lt1"/>
                </a:solidFill>
              </a:defRPr>
            </a:lvl7pPr>
            <a:lvl8pPr lvl="7" rtl="0" algn="ctr">
              <a:spcBef>
                <a:spcPts val="0"/>
              </a:spcBef>
              <a:spcAft>
                <a:spcPts val="0"/>
              </a:spcAft>
              <a:buClr>
                <a:schemeClr val="lt1"/>
              </a:buClr>
              <a:buSzPts val="3000"/>
              <a:buNone/>
              <a:defRPr sz="3000">
                <a:solidFill>
                  <a:schemeClr val="lt1"/>
                </a:solidFill>
              </a:defRPr>
            </a:lvl8pPr>
            <a:lvl9pPr lvl="8" rtl="0" algn="ctr">
              <a:spcBef>
                <a:spcPts val="0"/>
              </a:spcBef>
              <a:spcAft>
                <a:spcPts val="0"/>
              </a:spcAft>
              <a:buClr>
                <a:schemeClr val="lt1"/>
              </a:buClr>
              <a:buSzPts val="3000"/>
              <a:buNone/>
              <a:defRPr sz="3000">
                <a:solidFill>
                  <a:schemeClr val="l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2.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6F1EA"/>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539500"/>
            <a:ext cx="7717500" cy="5727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3200"/>
              <a:buFont typeface="Schibsted Grotesk"/>
              <a:buNone/>
              <a:defRPr b="1" sz="3200">
                <a:solidFill>
                  <a:schemeClr val="dk1"/>
                </a:solidFill>
                <a:latin typeface="Schibsted Grotesk"/>
                <a:ea typeface="Schibsted Grotesk"/>
                <a:cs typeface="Schibsted Grotesk"/>
                <a:sym typeface="Schibsted Grotesk"/>
              </a:defRPr>
            </a:lvl1pPr>
            <a:lvl2pPr lvl="1" rtl="0" algn="ctr">
              <a:spcBef>
                <a:spcPts val="0"/>
              </a:spcBef>
              <a:spcAft>
                <a:spcPts val="0"/>
              </a:spcAft>
              <a:buClr>
                <a:schemeClr val="dk1"/>
              </a:buClr>
              <a:buSzPts val="3200"/>
              <a:buFont typeface="Schibsted Grotesk"/>
              <a:buNone/>
              <a:defRPr sz="3200">
                <a:solidFill>
                  <a:schemeClr val="dk1"/>
                </a:solidFill>
                <a:latin typeface="Schibsted Grotesk"/>
                <a:ea typeface="Schibsted Grotesk"/>
                <a:cs typeface="Schibsted Grotesk"/>
                <a:sym typeface="Schibsted Grotesk"/>
              </a:defRPr>
            </a:lvl2pPr>
            <a:lvl3pPr lvl="2" rtl="0" algn="ctr">
              <a:spcBef>
                <a:spcPts val="0"/>
              </a:spcBef>
              <a:spcAft>
                <a:spcPts val="0"/>
              </a:spcAft>
              <a:buClr>
                <a:schemeClr val="dk1"/>
              </a:buClr>
              <a:buSzPts val="3200"/>
              <a:buFont typeface="Schibsted Grotesk"/>
              <a:buNone/>
              <a:defRPr sz="3200">
                <a:solidFill>
                  <a:schemeClr val="dk1"/>
                </a:solidFill>
                <a:latin typeface="Schibsted Grotesk"/>
                <a:ea typeface="Schibsted Grotesk"/>
                <a:cs typeface="Schibsted Grotesk"/>
                <a:sym typeface="Schibsted Grotesk"/>
              </a:defRPr>
            </a:lvl3pPr>
            <a:lvl4pPr lvl="3" rtl="0" algn="ctr">
              <a:spcBef>
                <a:spcPts val="0"/>
              </a:spcBef>
              <a:spcAft>
                <a:spcPts val="0"/>
              </a:spcAft>
              <a:buClr>
                <a:schemeClr val="dk1"/>
              </a:buClr>
              <a:buSzPts val="3200"/>
              <a:buFont typeface="Schibsted Grotesk"/>
              <a:buNone/>
              <a:defRPr sz="3200">
                <a:solidFill>
                  <a:schemeClr val="dk1"/>
                </a:solidFill>
                <a:latin typeface="Schibsted Grotesk"/>
                <a:ea typeface="Schibsted Grotesk"/>
                <a:cs typeface="Schibsted Grotesk"/>
                <a:sym typeface="Schibsted Grotesk"/>
              </a:defRPr>
            </a:lvl4pPr>
            <a:lvl5pPr lvl="4" rtl="0" algn="ctr">
              <a:spcBef>
                <a:spcPts val="0"/>
              </a:spcBef>
              <a:spcAft>
                <a:spcPts val="0"/>
              </a:spcAft>
              <a:buClr>
                <a:schemeClr val="dk1"/>
              </a:buClr>
              <a:buSzPts val="3200"/>
              <a:buFont typeface="Schibsted Grotesk"/>
              <a:buNone/>
              <a:defRPr sz="3200">
                <a:solidFill>
                  <a:schemeClr val="dk1"/>
                </a:solidFill>
                <a:latin typeface="Schibsted Grotesk"/>
                <a:ea typeface="Schibsted Grotesk"/>
                <a:cs typeface="Schibsted Grotesk"/>
                <a:sym typeface="Schibsted Grotesk"/>
              </a:defRPr>
            </a:lvl5pPr>
            <a:lvl6pPr lvl="5" rtl="0" algn="ctr">
              <a:spcBef>
                <a:spcPts val="0"/>
              </a:spcBef>
              <a:spcAft>
                <a:spcPts val="0"/>
              </a:spcAft>
              <a:buClr>
                <a:schemeClr val="dk1"/>
              </a:buClr>
              <a:buSzPts val="3200"/>
              <a:buFont typeface="Schibsted Grotesk"/>
              <a:buNone/>
              <a:defRPr sz="3200">
                <a:solidFill>
                  <a:schemeClr val="dk1"/>
                </a:solidFill>
                <a:latin typeface="Schibsted Grotesk"/>
                <a:ea typeface="Schibsted Grotesk"/>
                <a:cs typeface="Schibsted Grotesk"/>
                <a:sym typeface="Schibsted Grotesk"/>
              </a:defRPr>
            </a:lvl6pPr>
            <a:lvl7pPr lvl="6" rtl="0" algn="ctr">
              <a:spcBef>
                <a:spcPts val="0"/>
              </a:spcBef>
              <a:spcAft>
                <a:spcPts val="0"/>
              </a:spcAft>
              <a:buClr>
                <a:schemeClr val="dk1"/>
              </a:buClr>
              <a:buSzPts val="3200"/>
              <a:buFont typeface="Schibsted Grotesk"/>
              <a:buNone/>
              <a:defRPr sz="3200">
                <a:solidFill>
                  <a:schemeClr val="dk1"/>
                </a:solidFill>
                <a:latin typeface="Schibsted Grotesk"/>
                <a:ea typeface="Schibsted Grotesk"/>
                <a:cs typeface="Schibsted Grotesk"/>
                <a:sym typeface="Schibsted Grotesk"/>
              </a:defRPr>
            </a:lvl7pPr>
            <a:lvl8pPr lvl="7" rtl="0" algn="ctr">
              <a:spcBef>
                <a:spcPts val="0"/>
              </a:spcBef>
              <a:spcAft>
                <a:spcPts val="0"/>
              </a:spcAft>
              <a:buClr>
                <a:schemeClr val="dk1"/>
              </a:buClr>
              <a:buSzPts val="3200"/>
              <a:buFont typeface="Schibsted Grotesk"/>
              <a:buNone/>
              <a:defRPr sz="3200">
                <a:solidFill>
                  <a:schemeClr val="dk1"/>
                </a:solidFill>
                <a:latin typeface="Schibsted Grotesk"/>
                <a:ea typeface="Schibsted Grotesk"/>
                <a:cs typeface="Schibsted Grotesk"/>
                <a:sym typeface="Schibsted Grotesk"/>
              </a:defRPr>
            </a:lvl8pPr>
            <a:lvl9pPr lvl="8" rtl="0" algn="ctr">
              <a:spcBef>
                <a:spcPts val="0"/>
              </a:spcBef>
              <a:spcAft>
                <a:spcPts val="0"/>
              </a:spcAft>
              <a:buClr>
                <a:schemeClr val="dk1"/>
              </a:buClr>
              <a:buSzPts val="3200"/>
              <a:buFont typeface="Schibsted Grotesk"/>
              <a:buNone/>
              <a:defRPr sz="3200">
                <a:solidFill>
                  <a:schemeClr val="dk1"/>
                </a:solidFill>
                <a:latin typeface="Schibsted Grotesk"/>
                <a:ea typeface="Schibsted Grotesk"/>
                <a:cs typeface="Schibsted Grotesk"/>
                <a:sym typeface="Schibsted Grotesk"/>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lt1"/>
              </a:buClr>
              <a:buSzPts val="1400"/>
              <a:buFont typeface="Karla"/>
              <a:buChar char="♢"/>
              <a:defRPr>
                <a:solidFill>
                  <a:schemeClr val="dk1"/>
                </a:solidFill>
                <a:latin typeface="Karla"/>
                <a:ea typeface="Karla"/>
                <a:cs typeface="Karla"/>
                <a:sym typeface="Karla"/>
              </a:defRPr>
            </a:lvl1pPr>
            <a:lvl2pPr indent="-317500" lvl="1" marL="9144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2pPr>
            <a:lvl3pPr indent="-317500" lvl="2" marL="13716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3pPr>
            <a:lvl4pPr indent="-317500" lvl="3" marL="18288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4pPr>
            <a:lvl5pPr indent="-317500" lvl="4" marL="22860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5pPr>
            <a:lvl6pPr indent="-317500" lvl="5" marL="27432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6pPr>
            <a:lvl7pPr indent="-317500" lvl="6" marL="32004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7pPr>
            <a:lvl8pPr indent="-317500" lvl="7" marL="36576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8pPr>
            <a:lvl9pPr indent="-317500" lvl="8" marL="41148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42.png"/><Relationship Id="rId4" Type="http://schemas.openxmlformats.org/officeDocument/2006/relationships/image" Target="../media/image41.png"/><Relationship Id="rId5"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18.png"/><Relationship Id="rId5" Type="http://schemas.openxmlformats.org/officeDocument/2006/relationships/image" Target="../media/image39.png"/><Relationship Id="rId6" Type="http://schemas.openxmlformats.org/officeDocument/2006/relationships/image" Target="../media/image4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0.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26.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27.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hyperlink" Target="https://youtu.be/vZjcviggY7g" TargetMode="External"/><Relationship Id="rId4" Type="http://schemas.openxmlformats.org/officeDocument/2006/relationships/hyperlink" Target="https://youtu.be/DshLObv-ALE" TargetMode="External"/><Relationship Id="rId5" Type="http://schemas.openxmlformats.org/officeDocument/2006/relationships/hyperlink" Target="http://www.youtube.com/watch?v=DshLObv-ALE" TargetMode="External"/><Relationship Id="rId6" Type="http://schemas.openxmlformats.org/officeDocument/2006/relationships/image" Target="../media/image2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9.xml"/><Relationship Id="rId3" Type="http://schemas.openxmlformats.org/officeDocument/2006/relationships/image" Target="../media/image8.jpg"/><Relationship Id="rId4" Type="http://schemas.openxmlformats.org/officeDocument/2006/relationships/image" Target="../media/image18.png"/><Relationship Id="rId5" Type="http://schemas.openxmlformats.org/officeDocument/2006/relationships/image" Target="../media/image39.png"/><Relationship Id="rId6"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1.xml"/><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2.xm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3.xml"/><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4.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A"/>
        </a:solidFill>
      </p:bgPr>
    </p:bg>
    <p:spTree>
      <p:nvGrpSpPr>
        <p:cNvPr id="288" name="Shape 288"/>
        <p:cNvGrpSpPr/>
        <p:nvPr/>
      </p:nvGrpSpPr>
      <p:grpSpPr>
        <a:xfrm>
          <a:off x="0" y="0"/>
          <a:ext cx="0" cy="0"/>
          <a:chOff x="0" y="0"/>
          <a:chExt cx="0" cy="0"/>
        </a:xfrm>
      </p:grpSpPr>
      <p:sp>
        <p:nvSpPr>
          <p:cNvPr id="289" name="Google Shape;289;p32"/>
          <p:cNvSpPr txBox="1"/>
          <p:nvPr>
            <p:ph type="ctrTitle"/>
          </p:nvPr>
        </p:nvSpPr>
        <p:spPr>
          <a:xfrm>
            <a:off x="706950" y="1919100"/>
            <a:ext cx="6845400" cy="1059000"/>
          </a:xfrm>
          <a:prstGeom prst="rect">
            <a:avLst/>
          </a:prstGeom>
        </p:spPr>
        <p:txBody>
          <a:bodyPr anchorCtr="0" anchor="b" bIns="91425" lIns="91425" spcFirstLastPara="1" rIns="91425" wrap="square" tIns="91425">
            <a:spAutoFit/>
          </a:bodyPr>
          <a:lstStyle/>
          <a:p>
            <a:pPr indent="0" lvl="0" marL="0" rtl="0" algn="l">
              <a:lnSpc>
                <a:spcPct val="80000"/>
              </a:lnSpc>
              <a:spcBef>
                <a:spcPts val="0"/>
              </a:spcBef>
              <a:spcAft>
                <a:spcPts val="0"/>
              </a:spcAft>
              <a:buNone/>
            </a:pPr>
            <a:r>
              <a:rPr lang="en">
                <a:solidFill>
                  <a:schemeClr val="lt1"/>
                </a:solidFill>
              </a:rPr>
              <a:t>U</a:t>
            </a:r>
            <a:r>
              <a:rPr lang="en">
                <a:solidFill>
                  <a:schemeClr val="lt1"/>
                </a:solidFill>
              </a:rPr>
              <a:t>N</a:t>
            </a:r>
            <a:r>
              <a:rPr lang="en"/>
              <a:t>FO</a:t>
            </a:r>
            <a:r>
              <a:rPr lang="en"/>
              <a:t>LD</a:t>
            </a:r>
            <a:br>
              <a:rPr lang="en"/>
            </a:br>
            <a:r>
              <a:rPr lang="en" sz="1800"/>
              <a:t>Assignment 4: Concept Video</a:t>
            </a:r>
            <a:endParaRPr sz="1800">
              <a:solidFill>
                <a:schemeClr val="lt1"/>
              </a:solidFill>
            </a:endParaRPr>
          </a:p>
        </p:txBody>
      </p:sp>
      <p:sp>
        <p:nvSpPr>
          <p:cNvPr id="290" name="Google Shape;290;p32"/>
          <p:cNvSpPr txBox="1"/>
          <p:nvPr>
            <p:ph idx="1" type="subTitle"/>
          </p:nvPr>
        </p:nvSpPr>
        <p:spPr>
          <a:xfrm>
            <a:off x="6419850" y="3599850"/>
            <a:ext cx="2255700" cy="1077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1300"/>
              <a:t>SARAH JACOB, STEVEN LE, </a:t>
            </a:r>
            <a:br>
              <a:rPr b="1" lang="en" sz="1300"/>
            </a:br>
            <a:r>
              <a:rPr b="1" lang="en" sz="1300"/>
              <a:t>KRYSTAL LI, LAUREN YU</a:t>
            </a:r>
            <a:endParaRPr b="1" sz="13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91" name="Google Shape;291;p32"/>
          <p:cNvSpPr/>
          <p:nvPr/>
        </p:nvSpPr>
        <p:spPr>
          <a:xfrm>
            <a:off x="180975" y="3638550"/>
            <a:ext cx="2847900" cy="2847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cxnSp>
        <p:nvCxnSpPr>
          <p:cNvPr id="292" name="Google Shape;292;p32"/>
          <p:cNvCxnSpPr/>
          <p:nvPr/>
        </p:nvCxnSpPr>
        <p:spPr>
          <a:xfrm rot="10800000">
            <a:off x="6496150" y="4217800"/>
            <a:ext cx="2062200" cy="0"/>
          </a:xfrm>
          <a:prstGeom prst="straightConnector1">
            <a:avLst/>
          </a:prstGeom>
          <a:noFill/>
          <a:ln cap="flat" cmpd="sng" w="9525">
            <a:solidFill>
              <a:schemeClr val="dk1"/>
            </a:solidFill>
            <a:prstDash val="solid"/>
            <a:round/>
            <a:headEnd len="med" w="med" type="none"/>
            <a:tailEnd len="med" w="med" type="none"/>
          </a:ln>
        </p:spPr>
      </p:cxnSp>
      <p:sp>
        <p:nvSpPr>
          <p:cNvPr id="293" name="Google Shape;293;p32"/>
          <p:cNvSpPr/>
          <p:nvPr/>
        </p:nvSpPr>
        <p:spPr>
          <a:xfrm>
            <a:off x="-4" y="56393"/>
            <a:ext cx="9144000" cy="142800"/>
          </a:xfrm>
          <a:prstGeom prst="rect">
            <a:avLst/>
          </a:prstGeom>
          <a:noFill/>
          <a:ln>
            <a:noFill/>
          </a:ln>
        </p:spPr>
        <p:txBody>
          <a:bodyPr anchorCtr="0" anchor="t" bIns="0" lIns="0" spcFirstLastPara="1" rIns="0" wrap="square" tIns="0">
            <a:noAutofit/>
          </a:bodyPr>
          <a:lstStyle/>
          <a:p>
            <a:pPr indent="0" lvl="0" marL="0" marR="0" rtl="0" algn="ctr">
              <a:lnSpc>
                <a:spcPct val="140625"/>
              </a:lnSpc>
              <a:spcBef>
                <a:spcPts val="0"/>
              </a:spcBef>
              <a:spcAft>
                <a:spcPts val="0"/>
              </a:spcAft>
              <a:buNone/>
            </a:pPr>
            <a:r>
              <a:rPr b="1" lang="en" sz="800">
                <a:solidFill>
                  <a:schemeClr val="lt1"/>
                </a:solidFill>
                <a:latin typeface="Work Sans"/>
                <a:ea typeface="Work Sans"/>
                <a:cs typeface="Work Sans"/>
                <a:sym typeface="Work Sans"/>
              </a:rPr>
              <a:t>STANFORD CS 147: INTRODUCTION TO HUMAN-COMPUTER INTERACTION</a:t>
            </a:r>
            <a:endParaRPr b="0" i="0" sz="75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1"/>
          <p:cNvSpPr txBox="1"/>
          <p:nvPr>
            <p:ph idx="1" type="subTitle"/>
          </p:nvPr>
        </p:nvSpPr>
        <p:spPr>
          <a:xfrm>
            <a:off x="720000" y="1138875"/>
            <a:ext cx="5326200" cy="61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Forest helps you stay focused by putting down your phone and utilizing the pomodoro method as you grow digital plants.</a:t>
            </a:r>
            <a:endParaRPr/>
          </a:p>
        </p:txBody>
      </p:sp>
      <p:sp>
        <p:nvSpPr>
          <p:cNvPr id="387" name="Google Shape;387;p41"/>
          <p:cNvSpPr txBox="1"/>
          <p:nvPr>
            <p:ph type="title"/>
          </p:nvPr>
        </p:nvSpPr>
        <p:spPr>
          <a:xfrm>
            <a:off x="720000" y="539500"/>
            <a:ext cx="77040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Forest</a:t>
            </a:r>
            <a:endParaRPr/>
          </a:p>
        </p:txBody>
      </p:sp>
      <p:sp>
        <p:nvSpPr>
          <p:cNvPr id="388" name="Google Shape;388;p41"/>
          <p:cNvSpPr txBox="1"/>
          <p:nvPr>
            <p:ph idx="1" type="subTitle"/>
          </p:nvPr>
        </p:nvSpPr>
        <p:spPr>
          <a:xfrm>
            <a:off x="720000" y="1865700"/>
            <a:ext cx="5662800" cy="2770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a:t>What works for our problem space:</a:t>
            </a:r>
            <a:endParaRPr b="1"/>
          </a:p>
          <a:p>
            <a:pPr indent="-317500" lvl="0" marL="457200" rtl="0" algn="l">
              <a:spcBef>
                <a:spcPts val="0"/>
              </a:spcBef>
              <a:spcAft>
                <a:spcPts val="0"/>
              </a:spcAft>
              <a:buSzPts val="1400"/>
              <a:buChar char="●"/>
            </a:pPr>
            <a:r>
              <a:rPr lang="en"/>
              <a:t>Progress is rewarded (e.g. plant is growing)</a:t>
            </a:r>
            <a:endParaRPr/>
          </a:p>
          <a:p>
            <a:pPr indent="-317500" lvl="0" marL="457200" rtl="0" algn="l">
              <a:spcBef>
                <a:spcPts val="0"/>
              </a:spcBef>
              <a:spcAft>
                <a:spcPts val="0"/>
              </a:spcAft>
              <a:buSzPts val="1400"/>
              <a:buChar char="●"/>
            </a:pPr>
            <a:r>
              <a:rPr lang="en"/>
              <a:t>Visualize progress by growing a digital forest</a:t>
            </a:r>
            <a:endParaRPr/>
          </a:p>
          <a:p>
            <a:pPr indent="-317500" lvl="0" marL="457200" rtl="0" algn="l">
              <a:spcBef>
                <a:spcPts val="0"/>
              </a:spcBef>
              <a:spcAft>
                <a:spcPts val="0"/>
              </a:spcAft>
              <a:buSzPts val="1400"/>
              <a:buChar char="●"/>
            </a:pPr>
            <a:r>
              <a:rPr lang="en"/>
              <a:t>Short bursts of productivity</a:t>
            </a:r>
            <a:endParaRPr/>
          </a:p>
          <a:p>
            <a:pPr indent="-317500" lvl="0" marL="457200" rtl="0" algn="l">
              <a:spcBef>
                <a:spcPts val="0"/>
              </a:spcBef>
              <a:spcAft>
                <a:spcPts val="0"/>
              </a:spcAft>
              <a:buSzPts val="1400"/>
              <a:buChar char="●"/>
            </a:pPr>
            <a:r>
              <a:rPr lang="en"/>
              <a:t>Real-world impact by planting trees with Trees for the Future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What doesn’t work:</a:t>
            </a:r>
            <a:endParaRPr b="1"/>
          </a:p>
          <a:p>
            <a:pPr indent="-317500" lvl="0" marL="457200" rtl="0" algn="l">
              <a:spcBef>
                <a:spcPts val="0"/>
              </a:spcBef>
              <a:spcAft>
                <a:spcPts val="0"/>
              </a:spcAft>
              <a:buSzPts val="1400"/>
              <a:buChar char="●"/>
            </a:pPr>
            <a:r>
              <a:rPr lang="en"/>
              <a:t>Narrow scope; focused only on reducing phone screen time </a:t>
            </a:r>
            <a:endParaRPr/>
          </a:p>
          <a:p>
            <a:pPr indent="-317500" lvl="0" marL="457200" rtl="0" algn="l">
              <a:spcBef>
                <a:spcPts val="0"/>
              </a:spcBef>
              <a:spcAft>
                <a:spcPts val="0"/>
              </a:spcAft>
              <a:buSzPts val="1400"/>
              <a:buChar char="●"/>
            </a:pPr>
            <a:r>
              <a:rPr lang="en"/>
              <a:t>Doesn’t help users set up specific goals</a:t>
            </a:r>
            <a:endParaRPr/>
          </a:p>
          <a:p>
            <a:pPr indent="-317500" lvl="0" marL="457200" rtl="0" algn="l">
              <a:spcBef>
                <a:spcPts val="0"/>
              </a:spcBef>
              <a:spcAft>
                <a:spcPts val="0"/>
              </a:spcAft>
              <a:buSzPts val="1400"/>
              <a:buChar char="●"/>
            </a:pPr>
            <a:r>
              <a:rPr lang="en"/>
              <a:t>App format can cause users to be drawn to their phone and get distracted</a:t>
            </a:r>
            <a:endParaRPr/>
          </a:p>
          <a:p>
            <a:pPr indent="0" lvl="0" marL="0" rtl="0" algn="l">
              <a:spcBef>
                <a:spcPts val="0"/>
              </a:spcBef>
              <a:spcAft>
                <a:spcPts val="0"/>
              </a:spcAft>
              <a:buNone/>
            </a:pPr>
            <a:r>
              <a:t/>
            </a:r>
            <a:endParaRPr/>
          </a:p>
        </p:txBody>
      </p:sp>
      <p:grpSp>
        <p:nvGrpSpPr>
          <p:cNvPr id="389" name="Google Shape;389;p41"/>
          <p:cNvGrpSpPr/>
          <p:nvPr/>
        </p:nvGrpSpPr>
        <p:grpSpPr>
          <a:xfrm>
            <a:off x="6616825" y="545250"/>
            <a:ext cx="2017800" cy="4053000"/>
            <a:chOff x="4765175" y="550925"/>
            <a:chExt cx="2017800" cy="4053000"/>
          </a:xfrm>
        </p:grpSpPr>
        <p:sp>
          <p:nvSpPr>
            <p:cNvPr id="390" name="Google Shape;390;p41"/>
            <p:cNvSpPr/>
            <p:nvPr/>
          </p:nvSpPr>
          <p:spPr>
            <a:xfrm>
              <a:off x="4765175" y="550925"/>
              <a:ext cx="2017800" cy="40530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cxnSp>
          <p:nvCxnSpPr>
            <p:cNvPr id="391" name="Google Shape;391;p41"/>
            <p:cNvCxnSpPr/>
            <p:nvPr/>
          </p:nvCxnSpPr>
          <p:spPr>
            <a:xfrm>
              <a:off x="5462825" y="4486150"/>
              <a:ext cx="622500" cy="0"/>
            </a:xfrm>
            <a:prstGeom prst="straightConnector1">
              <a:avLst/>
            </a:prstGeom>
            <a:noFill/>
            <a:ln cap="flat" cmpd="sng" w="9525">
              <a:solidFill>
                <a:schemeClr val="dk1"/>
              </a:solidFill>
              <a:prstDash val="solid"/>
              <a:round/>
              <a:headEnd len="med" w="med" type="none"/>
              <a:tailEnd len="med" w="med" type="none"/>
            </a:ln>
          </p:spPr>
        </p:cxnSp>
        <p:cxnSp>
          <p:nvCxnSpPr>
            <p:cNvPr id="392" name="Google Shape;392;p41"/>
            <p:cNvCxnSpPr/>
            <p:nvPr/>
          </p:nvCxnSpPr>
          <p:spPr>
            <a:xfrm>
              <a:off x="5564825" y="658275"/>
              <a:ext cx="418500" cy="0"/>
            </a:xfrm>
            <a:prstGeom prst="straightConnector1">
              <a:avLst/>
            </a:prstGeom>
            <a:noFill/>
            <a:ln cap="flat" cmpd="sng" w="9525">
              <a:solidFill>
                <a:schemeClr val="dk1"/>
              </a:solidFill>
              <a:prstDash val="solid"/>
              <a:round/>
              <a:headEnd len="med" w="med" type="none"/>
              <a:tailEnd len="med" w="med" type="none"/>
            </a:ln>
          </p:spPr>
        </p:cxnSp>
      </p:grpSp>
      <p:pic>
        <p:nvPicPr>
          <p:cNvPr id="393" name="Google Shape;393;p41"/>
          <p:cNvPicPr preferRelativeResize="0"/>
          <p:nvPr/>
        </p:nvPicPr>
        <p:blipFill rotWithShape="1">
          <a:blip r:embed="rId3">
            <a:alphaModFix/>
          </a:blip>
          <a:srcRect b="14723" l="16342" r="16349" t="14730"/>
          <a:stretch/>
        </p:blipFill>
        <p:spPr>
          <a:xfrm>
            <a:off x="6711175" y="685800"/>
            <a:ext cx="1829100" cy="3862800"/>
          </a:xfrm>
          <a:prstGeom prst="roundRect">
            <a:avLst>
              <a:gd fmla="val 13384" name="adj"/>
            </a:avLst>
          </a:prstGeom>
          <a:noFill/>
          <a:ln cap="flat" cmpd="sng" w="9525">
            <a:solidFill>
              <a:schemeClr val="dk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2"/>
          <p:cNvSpPr txBox="1"/>
          <p:nvPr>
            <p:ph type="title"/>
          </p:nvPr>
        </p:nvSpPr>
        <p:spPr>
          <a:xfrm>
            <a:off x="720000" y="539500"/>
            <a:ext cx="77040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Forest</a:t>
            </a:r>
            <a:endParaRPr/>
          </a:p>
        </p:txBody>
      </p:sp>
      <p:sp>
        <p:nvSpPr>
          <p:cNvPr id="399" name="Google Shape;399;p42"/>
          <p:cNvSpPr txBox="1"/>
          <p:nvPr>
            <p:ph idx="1" type="subTitle"/>
          </p:nvPr>
        </p:nvSpPr>
        <p:spPr>
          <a:xfrm>
            <a:off x="720000" y="1138875"/>
            <a:ext cx="4144500" cy="2724300"/>
          </a:xfrm>
          <a:prstGeom prst="rect">
            <a:avLst/>
          </a:prstGeom>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What we can take away:</a:t>
            </a:r>
            <a:endParaRPr b="1"/>
          </a:p>
          <a:p>
            <a:pPr indent="-317500" lvl="0" marL="457200" rtl="0" algn="l">
              <a:spcBef>
                <a:spcPts val="1000"/>
              </a:spcBef>
              <a:spcAft>
                <a:spcPts val="0"/>
              </a:spcAft>
              <a:buSzPts val="1400"/>
              <a:buChar char="●"/>
            </a:pPr>
            <a:r>
              <a:rPr lang="en"/>
              <a:t>Users are swayed by </a:t>
            </a:r>
            <a:r>
              <a:rPr b="1" lang="en">
                <a:solidFill>
                  <a:schemeClr val="lt1"/>
                </a:solidFill>
              </a:rPr>
              <a:t>visualizations of their progress</a:t>
            </a:r>
            <a:r>
              <a:rPr lang="en"/>
              <a:t>, especially when seeing how large their forest has grown.</a:t>
            </a:r>
            <a:endParaRPr/>
          </a:p>
          <a:p>
            <a:pPr indent="-317500" lvl="0" marL="457200" rtl="0" algn="l">
              <a:spcBef>
                <a:spcPts val="1000"/>
              </a:spcBef>
              <a:spcAft>
                <a:spcPts val="0"/>
              </a:spcAft>
              <a:buSzPts val="1400"/>
              <a:buChar char="●"/>
            </a:pPr>
            <a:r>
              <a:rPr lang="en"/>
              <a:t>One can </a:t>
            </a:r>
            <a:r>
              <a:rPr b="1" lang="en">
                <a:solidFill>
                  <a:schemeClr val="lt1"/>
                </a:solidFill>
              </a:rPr>
              <a:t>facilitate a user’s sense of emotional attachment</a:t>
            </a:r>
            <a:r>
              <a:rPr lang="en"/>
              <a:t> to a virtual pet or plant, especially with appealing visuals.</a:t>
            </a:r>
            <a:endParaRPr/>
          </a:p>
          <a:p>
            <a:pPr indent="-317500" lvl="0" marL="457200" rtl="0" algn="l">
              <a:spcBef>
                <a:spcPts val="1000"/>
              </a:spcBef>
              <a:spcAft>
                <a:spcPts val="1000"/>
              </a:spcAft>
              <a:buSzPts val="1400"/>
              <a:buChar char="●"/>
            </a:pPr>
            <a:r>
              <a:rPr lang="en"/>
              <a:t>We can </a:t>
            </a:r>
            <a:r>
              <a:rPr lang="en">
                <a:solidFill>
                  <a:srgbClr val="000000"/>
                </a:solidFill>
              </a:rPr>
              <a:t>encourage activity productivity and completion of tasks by </a:t>
            </a:r>
            <a:r>
              <a:rPr b="1" lang="en">
                <a:solidFill>
                  <a:schemeClr val="lt1"/>
                </a:solidFill>
              </a:rPr>
              <a:t>digitally rewarding the progress</a:t>
            </a:r>
            <a:r>
              <a:rPr lang="en">
                <a:solidFill>
                  <a:srgbClr val="000000"/>
                </a:solidFill>
              </a:rPr>
              <a:t> users make.</a:t>
            </a:r>
            <a:endParaRPr>
              <a:solidFill>
                <a:srgbClr val="000000"/>
              </a:solidFill>
            </a:endParaRPr>
          </a:p>
        </p:txBody>
      </p:sp>
      <p:grpSp>
        <p:nvGrpSpPr>
          <p:cNvPr id="400" name="Google Shape;400;p42"/>
          <p:cNvGrpSpPr/>
          <p:nvPr/>
        </p:nvGrpSpPr>
        <p:grpSpPr>
          <a:xfrm>
            <a:off x="7051047" y="1444448"/>
            <a:ext cx="1584175" cy="3182010"/>
            <a:chOff x="4765175" y="550925"/>
            <a:chExt cx="2017800" cy="4053000"/>
          </a:xfrm>
        </p:grpSpPr>
        <p:sp>
          <p:nvSpPr>
            <p:cNvPr id="401" name="Google Shape;401;p42"/>
            <p:cNvSpPr/>
            <p:nvPr/>
          </p:nvSpPr>
          <p:spPr>
            <a:xfrm>
              <a:off x="4765175" y="550925"/>
              <a:ext cx="2017800" cy="40530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cxnSp>
          <p:nvCxnSpPr>
            <p:cNvPr id="402" name="Google Shape;402;p42"/>
            <p:cNvCxnSpPr/>
            <p:nvPr/>
          </p:nvCxnSpPr>
          <p:spPr>
            <a:xfrm>
              <a:off x="5462825" y="4486150"/>
              <a:ext cx="622500" cy="0"/>
            </a:xfrm>
            <a:prstGeom prst="straightConnector1">
              <a:avLst/>
            </a:prstGeom>
            <a:noFill/>
            <a:ln cap="flat" cmpd="sng" w="9525">
              <a:solidFill>
                <a:schemeClr val="dk1"/>
              </a:solidFill>
              <a:prstDash val="solid"/>
              <a:round/>
              <a:headEnd len="med" w="med" type="none"/>
              <a:tailEnd len="med" w="med" type="none"/>
            </a:ln>
          </p:spPr>
        </p:cxnSp>
        <p:cxnSp>
          <p:nvCxnSpPr>
            <p:cNvPr id="403" name="Google Shape;403;p42"/>
            <p:cNvCxnSpPr/>
            <p:nvPr/>
          </p:nvCxnSpPr>
          <p:spPr>
            <a:xfrm>
              <a:off x="5564825" y="658275"/>
              <a:ext cx="418500" cy="0"/>
            </a:xfrm>
            <a:prstGeom prst="straightConnector1">
              <a:avLst/>
            </a:prstGeom>
            <a:noFill/>
            <a:ln cap="flat" cmpd="sng" w="9525">
              <a:solidFill>
                <a:schemeClr val="dk1"/>
              </a:solidFill>
              <a:prstDash val="solid"/>
              <a:round/>
              <a:headEnd len="med" w="med" type="none"/>
              <a:tailEnd len="med" w="med" type="none"/>
            </a:ln>
          </p:spPr>
        </p:cxnSp>
      </p:grpSp>
      <p:pic>
        <p:nvPicPr>
          <p:cNvPr id="404" name="Google Shape;404;p42"/>
          <p:cNvPicPr preferRelativeResize="0"/>
          <p:nvPr/>
        </p:nvPicPr>
        <p:blipFill rotWithShape="1">
          <a:blip r:embed="rId3">
            <a:alphaModFix/>
          </a:blip>
          <a:srcRect b="0" l="2651" r="2642" t="0"/>
          <a:stretch/>
        </p:blipFill>
        <p:spPr>
          <a:xfrm>
            <a:off x="7125277" y="1554800"/>
            <a:ext cx="1436100" cy="3032700"/>
          </a:xfrm>
          <a:prstGeom prst="roundRect">
            <a:avLst>
              <a:gd fmla="val 13384" name="adj"/>
            </a:avLst>
          </a:prstGeom>
          <a:noFill/>
          <a:ln cap="flat" cmpd="sng" w="9525">
            <a:solidFill>
              <a:schemeClr val="dk1"/>
            </a:solidFill>
            <a:prstDash val="solid"/>
            <a:round/>
            <a:headEnd len="sm" w="sm" type="none"/>
            <a:tailEnd len="sm" w="sm" type="none"/>
          </a:ln>
        </p:spPr>
      </p:pic>
      <p:grpSp>
        <p:nvGrpSpPr>
          <p:cNvPr id="405" name="Google Shape;405;p42"/>
          <p:cNvGrpSpPr/>
          <p:nvPr/>
        </p:nvGrpSpPr>
        <p:grpSpPr>
          <a:xfrm>
            <a:off x="5962442" y="667716"/>
            <a:ext cx="1467950" cy="2948558"/>
            <a:chOff x="4765175" y="550925"/>
            <a:chExt cx="2017800" cy="4053000"/>
          </a:xfrm>
        </p:grpSpPr>
        <p:sp>
          <p:nvSpPr>
            <p:cNvPr id="406" name="Google Shape;406;p42"/>
            <p:cNvSpPr/>
            <p:nvPr/>
          </p:nvSpPr>
          <p:spPr>
            <a:xfrm>
              <a:off x="4765175" y="550925"/>
              <a:ext cx="2017800" cy="40530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cxnSp>
          <p:nvCxnSpPr>
            <p:cNvPr id="407" name="Google Shape;407;p42"/>
            <p:cNvCxnSpPr/>
            <p:nvPr/>
          </p:nvCxnSpPr>
          <p:spPr>
            <a:xfrm>
              <a:off x="5462825" y="4486150"/>
              <a:ext cx="622500" cy="0"/>
            </a:xfrm>
            <a:prstGeom prst="straightConnector1">
              <a:avLst/>
            </a:prstGeom>
            <a:noFill/>
            <a:ln cap="flat" cmpd="sng" w="9525">
              <a:solidFill>
                <a:schemeClr val="dk1"/>
              </a:solidFill>
              <a:prstDash val="solid"/>
              <a:round/>
              <a:headEnd len="med" w="med" type="none"/>
              <a:tailEnd len="med" w="med" type="none"/>
            </a:ln>
          </p:spPr>
        </p:cxnSp>
        <p:cxnSp>
          <p:nvCxnSpPr>
            <p:cNvPr id="408" name="Google Shape;408;p42"/>
            <p:cNvCxnSpPr/>
            <p:nvPr/>
          </p:nvCxnSpPr>
          <p:spPr>
            <a:xfrm>
              <a:off x="5564825" y="658275"/>
              <a:ext cx="418500" cy="0"/>
            </a:xfrm>
            <a:prstGeom prst="straightConnector1">
              <a:avLst/>
            </a:prstGeom>
            <a:noFill/>
            <a:ln cap="flat" cmpd="sng" w="9525">
              <a:solidFill>
                <a:schemeClr val="dk1"/>
              </a:solidFill>
              <a:prstDash val="solid"/>
              <a:round/>
              <a:headEnd len="med" w="med" type="none"/>
              <a:tailEnd len="med" w="med" type="none"/>
            </a:ln>
          </p:spPr>
        </p:cxnSp>
      </p:grpSp>
      <p:pic>
        <p:nvPicPr>
          <p:cNvPr id="409" name="Google Shape;409;p42"/>
          <p:cNvPicPr preferRelativeResize="0"/>
          <p:nvPr/>
        </p:nvPicPr>
        <p:blipFill rotWithShape="1">
          <a:blip r:embed="rId4">
            <a:alphaModFix/>
          </a:blip>
          <a:srcRect b="14723" l="16342" r="16349" t="14730"/>
          <a:stretch/>
        </p:blipFill>
        <p:spPr>
          <a:xfrm>
            <a:off x="6030939" y="769935"/>
            <a:ext cx="1330500" cy="2810100"/>
          </a:xfrm>
          <a:prstGeom prst="roundRect">
            <a:avLst>
              <a:gd fmla="val 13384" name="adj"/>
            </a:avLst>
          </a:prstGeom>
          <a:noFill/>
          <a:ln cap="flat" cmpd="sng" w="9525">
            <a:solidFill>
              <a:schemeClr val="dk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43"/>
          <p:cNvSpPr txBox="1"/>
          <p:nvPr>
            <p:ph idx="1" type="subTitle"/>
          </p:nvPr>
        </p:nvSpPr>
        <p:spPr>
          <a:xfrm>
            <a:off x="720000" y="1138875"/>
            <a:ext cx="5024700" cy="3201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Blobby is a habit-tracking app that helps you develop healthy habits in key aspects of your life, while also taking care of a cute buddy.</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
              <a:t>What works for our problem space:</a:t>
            </a:r>
            <a:endParaRPr b="1"/>
          </a:p>
          <a:p>
            <a:pPr indent="-317500" lvl="0" marL="457200" rtl="0" algn="l">
              <a:spcBef>
                <a:spcPts val="0"/>
              </a:spcBef>
              <a:spcAft>
                <a:spcPts val="0"/>
              </a:spcAft>
              <a:buSzPts val="1400"/>
              <a:buChar char="●"/>
            </a:pPr>
            <a:r>
              <a:rPr lang="en"/>
              <a:t>Simplicity in adding necessary tasks</a:t>
            </a:r>
            <a:endParaRPr/>
          </a:p>
          <a:p>
            <a:pPr indent="-317500" lvl="0" marL="457200" rtl="0" algn="l">
              <a:spcBef>
                <a:spcPts val="0"/>
              </a:spcBef>
              <a:spcAft>
                <a:spcPts val="0"/>
              </a:spcAft>
              <a:buSzPts val="1400"/>
              <a:buChar char="●"/>
            </a:pPr>
            <a:r>
              <a:rPr lang="en"/>
              <a:t>Breaking task goals down into more doable parts</a:t>
            </a:r>
            <a:endParaRPr/>
          </a:p>
          <a:p>
            <a:pPr indent="-317500" lvl="0" marL="457200" rtl="0" algn="l">
              <a:spcBef>
                <a:spcPts val="0"/>
              </a:spcBef>
              <a:spcAft>
                <a:spcPts val="0"/>
              </a:spcAft>
              <a:buSzPts val="1400"/>
              <a:buChar char="●"/>
            </a:pPr>
            <a:r>
              <a:rPr lang="en"/>
              <a:t>Avatar personalization as as the users progress</a:t>
            </a:r>
            <a:endParaRPr/>
          </a:p>
          <a:p>
            <a:pPr indent="-317500" lvl="0" marL="457200" rtl="0" algn="l">
              <a:spcBef>
                <a:spcPts val="0"/>
              </a:spcBef>
              <a:spcAft>
                <a:spcPts val="0"/>
              </a:spcAft>
              <a:buSzPts val="1400"/>
              <a:buChar char="●"/>
            </a:pPr>
            <a:r>
              <a:rPr lang="en"/>
              <a:t>No streaks focus, progress is not lost for missed days</a:t>
            </a:r>
            <a:endParaRPr/>
          </a:p>
          <a:p>
            <a:pPr indent="0" lvl="0" marL="0" rtl="0" algn="l">
              <a:spcBef>
                <a:spcPts val="0"/>
              </a:spcBef>
              <a:spcAft>
                <a:spcPts val="0"/>
              </a:spcAft>
              <a:buNone/>
            </a:pPr>
            <a:r>
              <a:rPr b="1" lang="en"/>
              <a:t>What doesn’t work:</a:t>
            </a:r>
            <a:endParaRPr b="1"/>
          </a:p>
          <a:p>
            <a:pPr indent="-317500" lvl="0" marL="457200" rtl="0" algn="l">
              <a:spcBef>
                <a:spcPts val="0"/>
              </a:spcBef>
              <a:spcAft>
                <a:spcPts val="0"/>
              </a:spcAft>
              <a:buSzPts val="1400"/>
              <a:buChar char="●"/>
            </a:pPr>
            <a:r>
              <a:rPr lang="en"/>
              <a:t>Puts burden on user to stay engaged with the app</a:t>
            </a:r>
            <a:endParaRPr/>
          </a:p>
          <a:p>
            <a:pPr indent="-317500" lvl="0" marL="457200" rtl="0" algn="l">
              <a:spcBef>
                <a:spcPts val="0"/>
              </a:spcBef>
              <a:spcAft>
                <a:spcPts val="0"/>
              </a:spcAft>
              <a:buSzPts val="1400"/>
              <a:buChar char="●"/>
            </a:pPr>
            <a:r>
              <a:rPr lang="en"/>
              <a:t>Paid avatar upgrades</a:t>
            </a:r>
            <a:endParaRPr/>
          </a:p>
          <a:p>
            <a:pPr indent="-317500" lvl="0" marL="457200" rtl="0" algn="l">
              <a:spcBef>
                <a:spcPts val="0"/>
              </a:spcBef>
              <a:spcAft>
                <a:spcPts val="0"/>
              </a:spcAft>
              <a:buSzPts val="1400"/>
              <a:buChar char="●"/>
            </a:pPr>
            <a:r>
              <a:rPr lang="en"/>
              <a:t>Stagnant achievement levels</a:t>
            </a:r>
            <a:endParaRPr/>
          </a:p>
          <a:p>
            <a:pPr indent="0" lvl="0" marL="0" rtl="0" algn="l">
              <a:spcBef>
                <a:spcPts val="0"/>
              </a:spcBef>
              <a:spcAft>
                <a:spcPts val="0"/>
              </a:spcAft>
              <a:buNone/>
            </a:pPr>
            <a:r>
              <a:t/>
            </a:r>
            <a:endParaRPr/>
          </a:p>
        </p:txBody>
      </p:sp>
      <p:sp>
        <p:nvSpPr>
          <p:cNvPr id="415" name="Google Shape;415;p43"/>
          <p:cNvSpPr txBox="1"/>
          <p:nvPr>
            <p:ph type="title"/>
          </p:nvPr>
        </p:nvSpPr>
        <p:spPr>
          <a:xfrm>
            <a:off x="720000" y="539500"/>
            <a:ext cx="77040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Blobby</a:t>
            </a:r>
            <a:endParaRPr/>
          </a:p>
        </p:txBody>
      </p:sp>
      <p:grpSp>
        <p:nvGrpSpPr>
          <p:cNvPr id="416" name="Google Shape;416;p43"/>
          <p:cNvGrpSpPr/>
          <p:nvPr/>
        </p:nvGrpSpPr>
        <p:grpSpPr>
          <a:xfrm>
            <a:off x="6616825" y="545250"/>
            <a:ext cx="2017800" cy="4053000"/>
            <a:chOff x="4765175" y="550925"/>
            <a:chExt cx="2017800" cy="4053000"/>
          </a:xfrm>
        </p:grpSpPr>
        <p:sp>
          <p:nvSpPr>
            <p:cNvPr id="417" name="Google Shape;417;p43"/>
            <p:cNvSpPr/>
            <p:nvPr/>
          </p:nvSpPr>
          <p:spPr>
            <a:xfrm>
              <a:off x="4765175" y="550925"/>
              <a:ext cx="2017800" cy="40530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cxnSp>
          <p:nvCxnSpPr>
            <p:cNvPr id="418" name="Google Shape;418;p43"/>
            <p:cNvCxnSpPr/>
            <p:nvPr/>
          </p:nvCxnSpPr>
          <p:spPr>
            <a:xfrm>
              <a:off x="5462825" y="4486150"/>
              <a:ext cx="622500" cy="0"/>
            </a:xfrm>
            <a:prstGeom prst="straightConnector1">
              <a:avLst/>
            </a:prstGeom>
            <a:noFill/>
            <a:ln cap="flat" cmpd="sng" w="9525">
              <a:solidFill>
                <a:schemeClr val="dk1"/>
              </a:solidFill>
              <a:prstDash val="solid"/>
              <a:round/>
              <a:headEnd len="med" w="med" type="none"/>
              <a:tailEnd len="med" w="med" type="none"/>
            </a:ln>
          </p:spPr>
        </p:cxnSp>
        <p:cxnSp>
          <p:nvCxnSpPr>
            <p:cNvPr id="419" name="Google Shape;419;p43"/>
            <p:cNvCxnSpPr/>
            <p:nvPr/>
          </p:nvCxnSpPr>
          <p:spPr>
            <a:xfrm>
              <a:off x="5564825" y="658275"/>
              <a:ext cx="418500" cy="0"/>
            </a:xfrm>
            <a:prstGeom prst="straightConnector1">
              <a:avLst/>
            </a:prstGeom>
            <a:noFill/>
            <a:ln cap="flat" cmpd="sng" w="9525">
              <a:solidFill>
                <a:schemeClr val="dk1"/>
              </a:solidFill>
              <a:prstDash val="solid"/>
              <a:round/>
              <a:headEnd len="med" w="med" type="none"/>
              <a:tailEnd len="med" w="med" type="none"/>
            </a:ln>
          </p:spPr>
        </p:cxnSp>
      </p:grpSp>
      <p:pic>
        <p:nvPicPr>
          <p:cNvPr id="420" name="Google Shape;420;p43"/>
          <p:cNvPicPr preferRelativeResize="0"/>
          <p:nvPr/>
        </p:nvPicPr>
        <p:blipFill rotWithShape="1">
          <a:blip r:embed="rId3">
            <a:alphaModFix/>
          </a:blip>
          <a:srcRect b="12646" l="27059" r="17273" t="7512"/>
          <a:stretch/>
        </p:blipFill>
        <p:spPr>
          <a:xfrm>
            <a:off x="6711175" y="685800"/>
            <a:ext cx="1829100" cy="3862800"/>
          </a:xfrm>
          <a:prstGeom prst="roundRect">
            <a:avLst>
              <a:gd fmla="val 13384" name="adj"/>
            </a:avLst>
          </a:prstGeom>
          <a:noFill/>
          <a:ln cap="flat" cmpd="sng" w="9525">
            <a:solidFill>
              <a:schemeClr val="dk1"/>
            </a:solidFill>
            <a:prstDash val="solid"/>
            <a:round/>
            <a:headEnd len="sm" w="sm" type="none"/>
            <a:tailEnd len="sm" w="sm" type="none"/>
          </a:ln>
        </p:spPr>
      </p:pic>
      <p:pic>
        <p:nvPicPr>
          <p:cNvPr id="421" name="Google Shape;421;p43"/>
          <p:cNvPicPr preferRelativeResize="0"/>
          <p:nvPr/>
        </p:nvPicPr>
        <p:blipFill rotWithShape="1">
          <a:blip r:embed="rId4">
            <a:alphaModFix/>
          </a:blip>
          <a:srcRect b="13514" l="9390" r="13514" t="9390"/>
          <a:stretch/>
        </p:blipFill>
        <p:spPr>
          <a:xfrm>
            <a:off x="5895325" y="2044050"/>
            <a:ext cx="875100" cy="875100"/>
          </a:xfrm>
          <a:prstGeom prst="roundRect">
            <a:avLst>
              <a:gd fmla="val 16667" name="adj"/>
            </a:avLst>
          </a:prstGeom>
          <a:noFill/>
          <a:ln cap="flat" cmpd="sng" w="9525">
            <a:solidFill>
              <a:schemeClr val="dk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44"/>
          <p:cNvSpPr txBox="1"/>
          <p:nvPr>
            <p:ph idx="1" type="subTitle"/>
          </p:nvPr>
        </p:nvSpPr>
        <p:spPr>
          <a:xfrm>
            <a:off x="720000" y="1138875"/>
            <a:ext cx="5442000" cy="831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Blobby promotes balanced, sustainable habit formation. It focuses on consistency and self-improvement. The app </a:t>
            </a:r>
            <a:br>
              <a:rPr lang="en"/>
            </a:br>
            <a:r>
              <a:rPr lang="en"/>
              <a:t>includes wellness tools like journaling &amp; breathing exercises. </a:t>
            </a:r>
            <a:endParaRPr/>
          </a:p>
        </p:txBody>
      </p:sp>
      <p:sp>
        <p:nvSpPr>
          <p:cNvPr id="427" name="Google Shape;427;p44"/>
          <p:cNvSpPr txBox="1"/>
          <p:nvPr>
            <p:ph type="title"/>
          </p:nvPr>
        </p:nvSpPr>
        <p:spPr>
          <a:xfrm>
            <a:off x="720000" y="539500"/>
            <a:ext cx="77040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Blobby</a:t>
            </a:r>
            <a:endParaRPr/>
          </a:p>
        </p:txBody>
      </p:sp>
      <p:sp>
        <p:nvSpPr>
          <p:cNvPr id="428" name="Google Shape;428;p44"/>
          <p:cNvSpPr txBox="1"/>
          <p:nvPr>
            <p:ph idx="1" type="subTitle"/>
          </p:nvPr>
        </p:nvSpPr>
        <p:spPr>
          <a:xfrm>
            <a:off x="720000" y="1945450"/>
            <a:ext cx="5015400" cy="2555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a:t>What we can take away: </a:t>
            </a:r>
            <a:endParaRPr b="1"/>
          </a:p>
          <a:p>
            <a:pPr indent="-317500" lvl="0" marL="457200" rtl="0" algn="l">
              <a:spcBef>
                <a:spcPts val="0"/>
              </a:spcBef>
              <a:spcAft>
                <a:spcPts val="0"/>
              </a:spcAft>
              <a:buSzPts val="1400"/>
              <a:buChar char="●"/>
            </a:pPr>
            <a:r>
              <a:rPr lang="en"/>
              <a:t>The use of </a:t>
            </a:r>
            <a:r>
              <a:rPr b="1" lang="en">
                <a:solidFill>
                  <a:schemeClr val="lt1"/>
                </a:solidFill>
              </a:rPr>
              <a:t>range goals</a:t>
            </a:r>
            <a:r>
              <a:rPr lang="en"/>
              <a:t> encourages sustained habit formation by offering flexibility.</a:t>
            </a:r>
            <a:endParaRPr/>
          </a:p>
          <a:p>
            <a:pPr indent="-317500" lvl="0" marL="457200" rtl="0" algn="l">
              <a:spcBef>
                <a:spcPts val="0"/>
              </a:spcBef>
              <a:spcAft>
                <a:spcPts val="0"/>
              </a:spcAft>
              <a:buSzPts val="1400"/>
              <a:buChar char="●"/>
            </a:pPr>
            <a:r>
              <a:rPr lang="en"/>
              <a:t>Avoiding punishment for missed tasks, as Blobby does with the lack of streaks, </a:t>
            </a:r>
            <a:r>
              <a:rPr b="1" lang="en">
                <a:solidFill>
                  <a:schemeClr val="lt1"/>
                </a:solidFill>
              </a:rPr>
              <a:t>keeps users motivated without creating pressure</a:t>
            </a:r>
            <a:r>
              <a:rPr lang="en"/>
              <a:t>.</a:t>
            </a:r>
            <a:endParaRPr/>
          </a:p>
          <a:p>
            <a:pPr indent="-317500" lvl="0" marL="457200" rtl="0" algn="l">
              <a:spcBef>
                <a:spcPts val="0"/>
              </a:spcBef>
              <a:spcAft>
                <a:spcPts val="0"/>
              </a:spcAft>
              <a:buSzPts val="1400"/>
              <a:buChar char="●"/>
            </a:pPr>
            <a:r>
              <a:rPr lang="en"/>
              <a:t>Purely </a:t>
            </a:r>
            <a:r>
              <a:rPr b="1" lang="en">
                <a:solidFill>
                  <a:schemeClr val="lt1"/>
                </a:solidFill>
              </a:rPr>
              <a:t>aesthetic upgrades may not be engaging</a:t>
            </a:r>
            <a:r>
              <a:rPr lang="en"/>
              <a:t> for users long-term.</a:t>
            </a:r>
            <a:endParaRPr/>
          </a:p>
          <a:p>
            <a:pPr indent="-317500" lvl="0" marL="457200" rtl="0" algn="l">
              <a:spcBef>
                <a:spcPts val="0"/>
              </a:spcBef>
              <a:spcAft>
                <a:spcPts val="0"/>
              </a:spcAft>
              <a:buSzPts val="1400"/>
              <a:buChar char="●"/>
            </a:pPr>
            <a:r>
              <a:rPr lang="en"/>
              <a:t>Individual-focused experiences may limit motivation of users </a:t>
            </a:r>
            <a:r>
              <a:rPr b="1" lang="en">
                <a:solidFill>
                  <a:srgbClr val="E4642B"/>
                </a:solidFill>
              </a:rPr>
              <a:t>without a sense of shared goals or competition</a:t>
            </a:r>
            <a:r>
              <a:rPr lang="en"/>
              <a:t>.</a:t>
            </a:r>
            <a:endParaRPr/>
          </a:p>
        </p:txBody>
      </p:sp>
      <p:pic>
        <p:nvPicPr>
          <p:cNvPr id="429" name="Google Shape;429;p44"/>
          <p:cNvPicPr preferRelativeResize="0"/>
          <p:nvPr/>
        </p:nvPicPr>
        <p:blipFill rotWithShape="1">
          <a:blip r:embed="rId3">
            <a:alphaModFix/>
          </a:blip>
          <a:srcRect b="1229" l="0" r="0" t="1229"/>
          <a:stretch/>
        </p:blipFill>
        <p:spPr>
          <a:xfrm>
            <a:off x="6162025" y="752575"/>
            <a:ext cx="1580700" cy="3337800"/>
          </a:xfrm>
          <a:prstGeom prst="roundRect">
            <a:avLst>
              <a:gd fmla="val 13384" name="adj"/>
            </a:avLst>
          </a:prstGeom>
          <a:noFill/>
          <a:ln cap="flat" cmpd="sng" w="9525">
            <a:solidFill>
              <a:schemeClr val="dk1"/>
            </a:solidFill>
            <a:prstDash val="solid"/>
            <a:round/>
            <a:headEnd len="sm" w="sm" type="none"/>
            <a:tailEnd len="sm" w="sm" type="none"/>
          </a:ln>
        </p:spPr>
      </p:pic>
      <p:grpSp>
        <p:nvGrpSpPr>
          <p:cNvPr id="430" name="Google Shape;430;p44"/>
          <p:cNvGrpSpPr/>
          <p:nvPr/>
        </p:nvGrpSpPr>
        <p:grpSpPr>
          <a:xfrm>
            <a:off x="7511762" y="1926033"/>
            <a:ext cx="1278276" cy="2567576"/>
            <a:chOff x="4765175" y="550925"/>
            <a:chExt cx="2017800" cy="4053000"/>
          </a:xfrm>
        </p:grpSpPr>
        <p:sp>
          <p:nvSpPr>
            <p:cNvPr id="431" name="Google Shape;431;p44"/>
            <p:cNvSpPr/>
            <p:nvPr/>
          </p:nvSpPr>
          <p:spPr>
            <a:xfrm>
              <a:off x="4765175" y="550925"/>
              <a:ext cx="2017800" cy="40530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cxnSp>
          <p:nvCxnSpPr>
            <p:cNvPr id="432" name="Google Shape;432;p44"/>
            <p:cNvCxnSpPr/>
            <p:nvPr/>
          </p:nvCxnSpPr>
          <p:spPr>
            <a:xfrm>
              <a:off x="5462825" y="4486150"/>
              <a:ext cx="622500" cy="0"/>
            </a:xfrm>
            <a:prstGeom prst="straightConnector1">
              <a:avLst/>
            </a:prstGeom>
            <a:noFill/>
            <a:ln cap="flat" cmpd="sng" w="9525">
              <a:solidFill>
                <a:schemeClr val="dk1"/>
              </a:solidFill>
              <a:prstDash val="solid"/>
              <a:round/>
              <a:headEnd len="med" w="med" type="none"/>
              <a:tailEnd len="med" w="med" type="none"/>
            </a:ln>
          </p:spPr>
        </p:cxnSp>
        <p:cxnSp>
          <p:nvCxnSpPr>
            <p:cNvPr id="433" name="Google Shape;433;p44"/>
            <p:cNvCxnSpPr/>
            <p:nvPr/>
          </p:nvCxnSpPr>
          <p:spPr>
            <a:xfrm>
              <a:off x="5564825" y="658275"/>
              <a:ext cx="418500" cy="0"/>
            </a:xfrm>
            <a:prstGeom prst="straightConnector1">
              <a:avLst/>
            </a:prstGeom>
            <a:noFill/>
            <a:ln cap="flat" cmpd="sng" w="9525">
              <a:solidFill>
                <a:schemeClr val="dk1"/>
              </a:solidFill>
              <a:prstDash val="solid"/>
              <a:round/>
              <a:headEnd len="med" w="med" type="none"/>
              <a:tailEnd len="med" w="med" type="none"/>
            </a:ln>
          </p:spPr>
        </p:cxnSp>
      </p:grpSp>
      <p:pic>
        <p:nvPicPr>
          <p:cNvPr id="434" name="Google Shape;434;p44"/>
          <p:cNvPicPr preferRelativeResize="0"/>
          <p:nvPr/>
        </p:nvPicPr>
        <p:blipFill rotWithShape="1">
          <a:blip r:embed="rId4">
            <a:alphaModFix/>
          </a:blip>
          <a:srcRect b="1219" l="0" r="0" t="1229"/>
          <a:stretch/>
        </p:blipFill>
        <p:spPr>
          <a:xfrm>
            <a:off x="7571361" y="2015050"/>
            <a:ext cx="1158600" cy="2446800"/>
          </a:xfrm>
          <a:prstGeom prst="roundRect">
            <a:avLst>
              <a:gd fmla="val 13384" name="adj"/>
            </a:avLst>
          </a:prstGeom>
          <a:noFill/>
          <a:ln cap="flat" cmpd="sng" w="9525">
            <a:solidFill>
              <a:schemeClr val="dk1"/>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5"/>
          <p:cNvSpPr txBox="1"/>
          <p:nvPr>
            <p:ph idx="1" type="subTitle"/>
          </p:nvPr>
        </p:nvSpPr>
        <p:spPr>
          <a:xfrm>
            <a:off x="720000" y="1112200"/>
            <a:ext cx="4245000" cy="61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Habitica </a:t>
            </a:r>
            <a:r>
              <a:rPr lang="en"/>
              <a:t>uses retro RPG elements to gamify your tasks and goals.</a:t>
            </a:r>
            <a:endParaRPr/>
          </a:p>
        </p:txBody>
      </p:sp>
      <p:sp>
        <p:nvSpPr>
          <p:cNvPr id="440" name="Google Shape;440;p45"/>
          <p:cNvSpPr txBox="1"/>
          <p:nvPr>
            <p:ph type="title"/>
          </p:nvPr>
        </p:nvSpPr>
        <p:spPr>
          <a:xfrm>
            <a:off x="720000" y="539500"/>
            <a:ext cx="77040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Habitica</a:t>
            </a:r>
            <a:endParaRPr/>
          </a:p>
        </p:txBody>
      </p:sp>
      <p:sp>
        <p:nvSpPr>
          <p:cNvPr id="441" name="Google Shape;441;p45"/>
          <p:cNvSpPr txBox="1"/>
          <p:nvPr>
            <p:ph idx="1" type="subTitle"/>
          </p:nvPr>
        </p:nvSpPr>
        <p:spPr>
          <a:xfrm>
            <a:off x="720000" y="1790925"/>
            <a:ext cx="5576100" cy="2555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a:t>What works for our problem space</a:t>
            </a:r>
            <a:r>
              <a:rPr b="1" lang="en"/>
              <a:t>:</a:t>
            </a:r>
            <a:endParaRPr b="1"/>
          </a:p>
          <a:p>
            <a:pPr indent="-317500" lvl="0" marL="457200" rtl="0" algn="l">
              <a:spcBef>
                <a:spcPts val="0"/>
              </a:spcBef>
              <a:spcAft>
                <a:spcPts val="0"/>
              </a:spcAft>
              <a:buSzPts val="1400"/>
              <a:buChar char="●"/>
            </a:pPr>
            <a:r>
              <a:rPr lang="en"/>
              <a:t>Habits/Dailies/Todo list breakdown</a:t>
            </a:r>
            <a:endParaRPr/>
          </a:p>
          <a:p>
            <a:pPr indent="-317500" lvl="0" marL="457200" rtl="0" algn="l">
              <a:spcBef>
                <a:spcPts val="0"/>
              </a:spcBef>
              <a:spcAft>
                <a:spcPts val="0"/>
              </a:spcAft>
              <a:buSzPts val="1400"/>
              <a:buChar char="●"/>
            </a:pPr>
            <a:r>
              <a:rPr lang="en"/>
              <a:t>Party up with close friends/family - max 30 people per party.</a:t>
            </a:r>
            <a:endParaRPr/>
          </a:p>
          <a:p>
            <a:pPr indent="-317500" lvl="0" marL="457200" rtl="0" algn="l">
              <a:spcBef>
                <a:spcPts val="0"/>
              </a:spcBef>
              <a:spcAft>
                <a:spcPts val="0"/>
              </a:spcAft>
              <a:buSzPts val="1400"/>
              <a:buChar char="●"/>
            </a:pPr>
            <a:r>
              <a:rPr lang="en"/>
              <a:t>Gamified leveling system</a:t>
            </a:r>
            <a:endParaRPr/>
          </a:p>
          <a:p>
            <a:pPr indent="-317500" lvl="0" marL="457200" rtl="0" algn="l">
              <a:spcBef>
                <a:spcPts val="0"/>
              </a:spcBef>
              <a:spcAft>
                <a:spcPts val="0"/>
              </a:spcAft>
              <a:buSzPts val="1400"/>
              <a:buChar char="●"/>
            </a:pPr>
            <a:r>
              <a:rPr lang="en"/>
              <a:t>Buying </a:t>
            </a:r>
            <a:r>
              <a:rPr lang="en"/>
              <a:t>character</a:t>
            </a:r>
            <a:r>
              <a:rPr lang="en"/>
              <a:t> customizations</a:t>
            </a:r>
            <a:endParaRPr/>
          </a:p>
          <a:p>
            <a:pPr indent="-317500" lvl="0" marL="457200" rtl="0" algn="l">
              <a:spcBef>
                <a:spcPts val="0"/>
              </a:spcBef>
              <a:spcAft>
                <a:spcPts val="0"/>
              </a:spcAft>
              <a:buSzPts val="1400"/>
              <a:buChar char="●"/>
            </a:pPr>
            <a:r>
              <a:rPr lang="en"/>
              <a:t>No penalty when </a:t>
            </a:r>
            <a:r>
              <a:rPr lang="en"/>
              <a:t>missing</a:t>
            </a:r>
            <a:r>
              <a:rPr lang="en"/>
              <a:t> a day</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What doesn’t work:</a:t>
            </a:r>
            <a:endParaRPr b="1"/>
          </a:p>
          <a:p>
            <a:pPr indent="-317500" lvl="0" marL="457200" rtl="0" algn="l">
              <a:spcBef>
                <a:spcPts val="0"/>
              </a:spcBef>
              <a:spcAft>
                <a:spcPts val="0"/>
              </a:spcAft>
              <a:buSzPts val="1400"/>
              <a:buChar char="●"/>
            </a:pPr>
            <a:r>
              <a:rPr lang="en"/>
              <a:t>Hard to stay committed when leveling up alone</a:t>
            </a:r>
            <a:endParaRPr/>
          </a:p>
          <a:p>
            <a:pPr indent="-317500" lvl="0" marL="457200" rtl="0" algn="l">
              <a:spcBef>
                <a:spcPts val="0"/>
              </a:spcBef>
              <a:spcAft>
                <a:spcPts val="0"/>
              </a:spcAft>
              <a:buSzPts val="1400"/>
              <a:buChar char="●"/>
            </a:pPr>
            <a:r>
              <a:rPr lang="en"/>
              <a:t>Joining and finding a party is very confusing</a:t>
            </a:r>
            <a:endParaRPr/>
          </a:p>
          <a:p>
            <a:pPr indent="-317500" lvl="0" marL="457200" rtl="0" algn="l">
              <a:spcBef>
                <a:spcPts val="0"/>
              </a:spcBef>
              <a:spcAft>
                <a:spcPts val="0"/>
              </a:spcAft>
              <a:buSzPts val="1400"/>
              <a:buChar char="●"/>
            </a:pPr>
            <a:r>
              <a:rPr lang="en"/>
              <a:t>Takes a long time to add todo list tasks</a:t>
            </a:r>
            <a:endParaRPr/>
          </a:p>
        </p:txBody>
      </p:sp>
      <p:grpSp>
        <p:nvGrpSpPr>
          <p:cNvPr id="442" name="Google Shape;442;p45"/>
          <p:cNvGrpSpPr/>
          <p:nvPr/>
        </p:nvGrpSpPr>
        <p:grpSpPr>
          <a:xfrm>
            <a:off x="6616825" y="545250"/>
            <a:ext cx="2017800" cy="4053000"/>
            <a:chOff x="4765175" y="550925"/>
            <a:chExt cx="2017800" cy="4053000"/>
          </a:xfrm>
        </p:grpSpPr>
        <p:sp>
          <p:nvSpPr>
            <p:cNvPr id="443" name="Google Shape;443;p45"/>
            <p:cNvSpPr/>
            <p:nvPr/>
          </p:nvSpPr>
          <p:spPr>
            <a:xfrm>
              <a:off x="4765175" y="550925"/>
              <a:ext cx="2017800" cy="40530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cxnSp>
          <p:nvCxnSpPr>
            <p:cNvPr id="444" name="Google Shape;444;p45"/>
            <p:cNvCxnSpPr/>
            <p:nvPr/>
          </p:nvCxnSpPr>
          <p:spPr>
            <a:xfrm>
              <a:off x="5462825" y="4486150"/>
              <a:ext cx="622500" cy="0"/>
            </a:xfrm>
            <a:prstGeom prst="straightConnector1">
              <a:avLst/>
            </a:prstGeom>
            <a:noFill/>
            <a:ln cap="flat" cmpd="sng" w="9525">
              <a:solidFill>
                <a:schemeClr val="dk1"/>
              </a:solidFill>
              <a:prstDash val="solid"/>
              <a:round/>
              <a:headEnd len="med" w="med" type="none"/>
              <a:tailEnd len="med" w="med" type="none"/>
            </a:ln>
          </p:spPr>
        </p:cxnSp>
        <p:cxnSp>
          <p:nvCxnSpPr>
            <p:cNvPr id="445" name="Google Shape;445;p45"/>
            <p:cNvCxnSpPr/>
            <p:nvPr/>
          </p:nvCxnSpPr>
          <p:spPr>
            <a:xfrm>
              <a:off x="5564825" y="658275"/>
              <a:ext cx="418500" cy="0"/>
            </a:xfrm>
            <a:prstGeom prst="straightConnector1">
              <a:avLst/>
            </a:prstGeom>
            <a:noFill/>
            <a:ln cap="flat" cmpd="sng" w="9525">
              <a:solidFill>
                <a:schemeClr val="dk1"/>
              </a:solidFill>
              <a:prstDash val="solid"/>
              <a:round/>
              <a:headEnd len="med" w="med" type="none"/>
              <a:tailEnd len="med" w="med" type="none"/>
            </a:ln>
          </p:spPr>
        </p:cxnSp>
      </p:grpSp>
      <p:pic>
        <p:nvPicPr>
          <p:cNvPr id="446" name="Google Shape;446;p45"/>
          <p:cNvPicPr preferRelativeResize="0"/>
          <p:nvPr/>
        </p:nvPicPr>
        <p:blipFill rotWithShape="1">
          <a:blip r:embed="rId3">
            <a:alphaModFix/>
          </a:blip>
          <a:srcRect b="1276" l="0" r="0" t="1276"/>
          <a:stretch/>
        </p:blipFill>
        <p:spPr>
          <a:xfrm>
            <a:off x="6711175" y="685800"/>
            <a:ext cx="1829100" cy="3862800"/>
          </a:xfrm>
          <a:prstGeom prst="roundRect">
            <a:avLst>
              <a:gd fmla="val 13384" name="adj"/>
            </a:avLst>
          </a:prstGeom>
          <a:noFill/>
          <a:ln cap="flat" cmpd="sng" w="9525">
            <a:solidFill>
              <a:schemeClr val="dk1"/>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46"/>
          <p:cNvSpPr txBox="1"/>
          <p:nvPr>
            <p:ph type="title"/>
          </p:nvPr>
        </p:nvSpPr>
        <p:spPr>
          <a:xfrm>
            <a:off x="720000" y="539500"/>
            <a:ext cx="77040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Habitica</a:t>
            </a:r>
            <a:endParaRPr/>
          </a:p>
        </p:txBody>
      </p:sp>
      <p:sp>
        <p:nvSpPr>
          <p:cNvPr id="452" name="Google Shape;452;p46"/>
          <p:cNvSpPr txBox="1"/>
          <p:nvPr>
            <p:ph idx="1" type="subTitle"/>
          </p:nvPr>
        </p:nvSpPr>
        <p:spPr>
          <a:xfrm>
            <a:off x="720000" y="1138875"/>
            <a:ext cx="4574400" cy="32838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a:t>What we can take away:</a:t>
            </a:r>
            <a:endParaRPr b="1"/>
          </a:p>
          <a:p>
            <a:pPr indent="-317500" lvl="0" marL="457200" rtl="0" algn="l">
              <a:spcBef>
                <a:spcPts val="1000"/>
              </a:spcBef>
              <a:spcAft>
                <a:spcPts val="0"/>
              </a:spcAft>
              <a:buSzPts val="1400"/>
              <a:buChar char="●"/>
            </a:pPr>
            <a:r>
              <a:rPr lang="en"/>
              <a:t>RPG Gamification works best when in a party setting. Our app will work for </a:t>
            </a:r>
            <a:r>
              <a:rPr b="1" lang="en">
                <a:solidFill>
                  <a:schemeClr val="lt1"/>
                </a:solidFill>
              </a:rPr>
              <a:t>both solo and party players by </a:t>
            </a:r>
            <a:r>
              <a:rPr b="1" lang="en">
                <a:solidFill>
                  <a:schemeClr val="lt1"/>
                </a:solidFill>
              </a:rPr>
              <a:t>involving</a:t>
            </a:r>
            <a:r>
              <a:rPr b="1" lang="en">
                <a:solidFill>
                  <a:schemeClr val="lt1"/>
                </a:solidFill>
              </a:rPr>
              <a:t> an overall narrative and invoking a sense of adventure</a:t>
            </a:r>
            <a:r>
              <a:rPr lang="en">
                <a:solidFill>
                  <a:srgbClr val="000000"/>
                </a:solidFill>
              </a:rPr>
              <a:t>.</a:t>
            </a:r>
            <a:endParaRPr>
              <a:solidFill>
                <a:srgbClr val="000000"/>
              </a:solidFill>
            </a:endParaRPr>
          </a:p>
          <a:p>
            <a:pPr indent="-317500" lvl="0" marL="457200" rtl="0" algn="l">
              <a:spcBef>
                <a:spcPts val="1000"/>
              </a:spcBef>
              <a:spcAft>
                <a:spcPts val="0"/>
              </a:spcAft>
              <a:buSzPts val="1400"/>
              <a:buChar char="●"/>
            </a:pPr>
            <a:r>
              <a:rPr lang="en"/>
              <a:t>Rewards add an extrinsic motivation </a:t>
            </a:r>
            <a:br>
              <a:rPr lang="en"/>
            </a:br>
            <a:r>
              <a:rPr lang="en"/>
              <a:t>to complete tasks</a:t>
            </a:r>
            <a:endParaRPr/>
          </a:p>
          <a:p>
            <a:pPr indent="-317500" lvl="0" marL="457200" rtl="0" algn="l">
              <a:spcBef>
                <a:spcPts val="1000"/>
              </a:spcBef>
              <a:spcAft>
                <a:spcPts val="0"/>
              </a:spcAft>
              <a:buSzPts val="1400"/>
              <a:buChar char="●"/>
            </a:pPr>
            <a:r>
              <a:rPr b="1" lang="en">
                <a:solidFill>
                  <a:schemeClr val="lt1"/>
                </a:solidFill>
              </a:rPr>
              <a:t>People don’t like being punished</a:t>
            </a:r>
            <a:r>
              <a:rPr lang="en">
                <a:solidFill>
                  <a:srgbClr val="000000"/>
                </a:solidFill>
              </a:rPr>
              <a:t>. </a:t>
            </a:r>
            <a:br>
              <a:rPr lang="en"/>
            </a:br>
            <a:r>
              <a:rPr lang="en"/>
              <a:t>When not completing a task on time, there </a:t>
            </a:r>
            <a:br>
              <a:rPr lang="en"/>
            </a:br>
            <a:r>
              <a:rPr lang="en"/>
              <a:t>isn’t a explicit negative that occurs—just a less positive outcome.</a:t>
            </a:r>
            <a:endParaRPr/>
          </a:p>
          <a:p>
            <a:pPr indent="0" lvl="0" marL="0" rtl="0" algn="l">
              <a:spcBef>
                <a:spcPts val="1000"/>
              </a:spcBef>
              <a:spcAft>
                <a:spcPts val="1000"/>
              </a:spcAft>
              <a:buNone/>
            </a:pPr>
            <a:r>
              <a:t/>
            </a:r>
            <a:endParaRPr/>
          </a:p>
        </p:txBody>
      </p:sp>
      <p:grpSp>
        <p:nvGrpSpPr>
          <p:cNvPr id="453" name="Google Shape;453;p46"/>
          <p:cNvGrpSpPr/>
          <p:nvPr/>
        </p:nvGrpSpPr>
        <p:grpSpPr>
          <a:xfrm>
            <a:off x="5843375" y="545250"/>
            <a:ext cx="2017800" cy="4053000"/>
            <a:chOff x="4765175" y="550925"/>
            <a:chExt cx="2017800" cy="4053000"/>
          </a:xfrm>
        </p:grpSpPr>
        <p:sp>
          <p:nvSpPr>
            <p:cNvPr id="454" name="Google Shape;454;p46"/>
            <p:cNvSpPr/>
            <p:nvPr/>
          </p:nvSpPr>
          <p:spPr>
            <a:xfrm>
              <a:off x="4765175" y="550925"/>
              <a:ext cx="2017800" cy="40530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cxnSp>
          <p:nvCxnSpPr>
            <p:cNvPr id="455" name="Google Shape;455;p46"/>
            <p:cNvCxnSpPr/>
            <p:nvPr/>
          </p:nvCxnSpPr>
          <p:spPr>
            <a:xfrm>
              <a:off x="5462825" y="4486150"/>
              <a:ext cx="622500" cy="0"/>
            </a:xfrm>
            <a:prstGeom prst="straightConnector1">
              <a:avLst/>
            </a:prstGeom>
            <a:noFill/>
            <a:ln cap="flat" cmpd="sng" w="9525">
              <a:solidFill>
                <a:schemeClr val="dk1"/>
              </a:solidFill>
              <a:prstDash val="solid"/>
              <a:round/>
              <a:headEnd len="med" w="med" type="none"/>
              <a:tailEnd len="med" w="med" type="none"/>
            </a:ln>
          </p:spPr>
        </p:cxnSp>
        <p:cxnSp>
          <p:nvCxnSpPr>
            <p:cNvPr id="456" name="Google Shape;456;p46"/>
            <p:cNvCxnSpPr/>
            <p:nvPr/>
          </p:nvCxnSpPr>
          <p:spPr>
            <a:xfrm>
              <a:off x="5564825" y="658275"/>
              <a:ext cx="418500" cy="0"/>
            </a:xfrm>
            <a:prstGeom prst="straightConnector1">
              <a:avLst/>
            </a:prstGeom>
            <a:noFill/>
            <a:ln cap="flat" cmpd="sng" w="9525">
              <a:solidFill>
                <a:schemeClr val="dk1"/>
              </a:solidFill>
              <a:prstDash val="solid"/>
              <a:round/>
              <a:headEnd len="med" w="med" type="none"/>
              <a:tailEnd len="med" w="med" type="none"/>
            </a:ln>
          </p:spPr>
        </p:cxnSp>
      </p:grpSp>
      <p:pic>
        <p:nvPicPr>
          <p:cNvPr id="457" name="Google Shape;457;p46"/>
          <p:cNvPicPr preferRelativeResize="0"/>
          <p:nvPr/>
        </p:nvPicPr>
        <p:blipFill rotWithShape="1">
          <a:blip r:embed="rId3">
            <a:alphaModFix/>
          </a:blip>
          <a:srcRect b="1276" l="0" r="0" t="1276"/>
          <a:stretch/>
        </p:blipFill>
        <p:spPr>
          <a:xfrm>
            <a:off x="5937725" y="685800"/>
            <a:ext cx="1829100" cy="3862800"/>
          </a:xfrm>
          <a:prstGeom prst="roundRect">
            <a:avLst>
              <a:gd fmla="val 13384" name="adj"/>
            </a:avLst>
          </a:prstGeom>
          <a:noFill/>
          <a:ln cap="flat" cmpd="sng" w="9525">
            <a:solidFill>
              <a:schemeClr val="dk1"/>
            </a:solidFill>
            <a:prstDash val="solid"/>
            <a:round/>
            <a:headEnd len="sm" w="sm" type="none"/>
            <a:tailEnd len="sm" w="sm" type="none"/>
          </a:ln>
        </p:spPr>
      </p:pic>
      <p:grpSp>
        <p:nvGrpSpPr>
          <p:cNvPr id="458" name="Google Shape;458;p46"/>
          <p:cNvGrpSpPr/>
          <p:nvPr/>
        </p:nvGrpSpPr>
        <p:grpSpPr>
          <a:xfrm>
            <a:off x="7473597" y="1537548"/>
            <a:ext cx="1584175" cy="3182010"/>
            <a:chOff x="4765175" y="550925"/>
            <a:chExt cx="2017800" cy="4053000"/>
          </a:xfrm>
        </p:grpSpPr>
        <p:sp>
          <p:nvSpPr>
            <p:cNvPr id="459" name="Google Shape;459;p46"/>
            <p:cNvSpPr/>
            <p:nvPr/>
          </p:nvSpPr>
          <p:spPr>
            <a:xfrm>
              <a:off x="4765175" y="550925"/>
              <a:ext cx="2017800" cy="40530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cxnSp>
          <p:nvCxnSpPr>
            <p:cNvPr id="460" name="Google Shape;460;p46"/>
            <p:cNvCxnSpPr/>
            <p:nvPr/>
          </p:nvCxnSpPr>
          <p:spPr>
            <a:xfrm>
              <a:off x="5462825" y="4486150"/>
              <a:ext cx="622500" cy="0"/>
            </a:xfrm>
            <a:prstGeom prst="straightConnector1">
              <a:avLst/>
            </a:prstGeom>
            <a:noFill/>
            <a:ln cap="flat" cmpd="sng" w="9525">
              <a:solidFill>
                <a:schemeClr val="dk1"/>
              </a:solidFill>
              <a:prstDash val="solid"/>
              <a:round/>
              <a:headEnd len="med" w="med" type="none"/>
              <a:tailEnd len="med" w="med" type="none"/>
            </a:ln>
          </p:spPr>
        </p:cxnSp>
        <p:cxnSp>
          <p:nvCxnSpPr>
            <p:cNvPr id="461" name="Google Shape;461;p46"/>
            <p:cNvCxnSpPr/>
            <p:nvPr/>
          </p:nvCxnSpPr>
          <p:spPr>
            <a:xfrm>
              <a:off x="5564825" y="658275"/>
              <a:ext cx="418500" cy="0"/>
            </a:xfrm>
            <a:prstGeom prst="straightConnector1">
              <a:avLst/>
            </a:prstGeom>
            <a:noFill/>
            <a:ln cap="flat" cmpd="sng" w="9525">
              <a:solidFill>
                <a:schemeClr val="dk1"/>
              </a:solidFill>
              <a:prstDash val="solid"/>
              <a:round/>
              <a:headEnd len="med" w="med" type="none"/>
              <a:tailEnd len="med" w="med" type="none"/>
            </a:ln>
          </p:spPr>
        </p:cxnSp>
      </p:grpSp>
      <p:pic>
        <p:nvPicPr>
          <p:cNvPr id="462" name="Google Shape;462;p46"/>
          <p:cNvPicPr preferRelativeResize="0"/>
          <p:nvPr/>
        </p:nvPicPr>
        <p:blipFill rotWithShape="1">
          <a:blip r:embed="rId4">
            <a:alphaModFix/>
          </a:blip>
          <a:srcRect b="1286" l="0" r="0" t="1276"/>
          <a:stretch/>
        </p:blipFill>
        <p:spPr>
          <a:xfrm>
            <a:off x="7547827" y="1647900"/>
            <a:ext cx="1436100" cy="3032700"/>
          </a:xfrm>
          <a:prstGeom prst="roundRect">
            <a:avLst>
              <a:gd fmla="val 13384" name="adj"/>
            </a:avLst>
          </a:prstGeom>
          <a:noFill/>
          <a:ln cap="flat" cmpd="sng" w="9525">
            <a:solidFill>
              <a:schemeClr val="accent6"/>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47"/>
          <p:cNvSpPr txBox="1"/>
          <p:nvPr>
            <p:ph idx="1" type="subTitle"/>
          </p:nvPr>
        </p:nvSpPr>
        <p:spPr>
          <a:xfrm>
            <a:off x="720000" y="1138875"/>
            <a:ext cx="5154300" cy="61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a:t>Habit Hunter helps you build a habit of creating and managing your goal logically and effectively.</a:t>
            </a:r>
            <a:endParaRPr/>
          </a:p>
        </p:txBody>
      </p:sp>
      <p:sp>
        <p:nvSpPr>
          <p:cNvPr id="468" name="Google Shape;468;p47"/>
          <p:cNvSpPr txBox="1"/>
          <p:nvPr>
            <p:ph idx="1" type="subTitle"/>
          </p:nvPr>
        </p:nvSpPr>
        <p:spPr>
          <a:xfrm>
            <a:off x="720000" y="1945450"/>
            <a:ext cx="3532800" cy="2421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a:t>What works for our problem space:</a:t>
            </a:r>
            <a:endParaRPr b="1"/>
          </a:p>
          <a:p>
            <a:pPr indent="-317500" lvl="0" marL="457200" rtl="0" algn="l">
              <a:spcBef>
                <a:spcPts val="1000"/>
              </a:spcBef>
              <a:spcAft>
                <a:spcPts val="0"/>
              </a:spcAft>
              <a:buSzPts val="1400"/>
              <a:buChar char="●"/>
            </a:pPr>
            <a:r>
              <a:rPr lang="en"/>
              <a:t>Structured goal-setting and h</a:t>
            </a:r>
            <a:r>
              <a:rPr lang="en"/>
              <a:t>abit management</a:t>
            </a:r>
            <a:endParaRPr/>
          </a:p>
          <a:p>
            <a:pPr indent="-317500" lvl="0" marL="457200" rtl="0" algn="l">
              <a:spcBef>
                <a:spcPts val="1000"/>
              </a:spcBef>
              <a:spcAft>
                <a:spcPts val="0"/>
              </a:spcAft>
              <a:buSzPts val="1400"/>
              <a:buChar char="●"/>
            </a:pPr>
            <a:r>
              <a:rPr lang="en"/>
              <a:t>Built-in reminders and notifications</a:t>
            </a:r>
            <a:endParaRPr/>
          </a:p>
          <a:p>
            <a:pPr indent="-317500" lvl="0" marL="457200" rtl="0" algn="l">
              <a:spcBef>
                <a:spcPts val="1000"/>
              </a:spcBef>
              <a:spcAft>
                <a:spcPts val="0"/>
              </a:spcAft>
              <a:buSzPts val="1400"/>
              <a:buChar char="●"/>
            </a:pPr>
            <a:r>
              <a:rPr lang="en"/>
              <a:t>Gamified elements like rewards and leveling up</a:t>
            </a:r>
            <a:endParaRPr/>
          </a:p>
          <a:p>
            <a:pPr indent="-317500" lvl="0" marL="457200" rtl="0" algn="l">
              <a:spcBef>
                <a:spcPts val="1000"/>
              </a:spcBef>
              <a:spcAft>
                <a:spcPts val="1000"/>
              </a:spcAft>
              <a:buSzPts val="1400"/>
              <a:buChar char="●"/>
            </a:pPr>
            <a:r>
              <a:rPr lang="en"/>
              <a:t>Can customize your character</a:t>
            </a:r>
            <a:endParaRPr/>
          </a:p>
        </p:txBody>
      </p:sp>
      <p:pic>
        <p:nvPicPr>
          <p:cNvPr id="469" name="Google Shape;469;p47"/>
          <p:cNvPicPr preferRelativeResize="0"/>
          <p:nvPr/>
        </p:nvPicPr>
        <p:blipFill rotWithShape="1">
          <a:blip r:embed="rId3">
            <a:alphaModFix/>
          </a:blip>
          <a:srcRect b="1209" l="0" r="0" t="1209"/>
          <a:stretch/>
        </p:blipFill>
        <p:spPr>
          <a:xfrm>
            <a:off x="5933425" y="752575"/>
            <a:ext cx="1580700" cy="3337800"/>
          </a:xfrm>
          <a:prstGeom prst="roundRect">
            <a:avLst>
              <a:gd fmla="val 13384" name="adj"/>
            </a:avLst>
          </a:prstGeom>
          <a:noFill/>
          <a:ln cap="flat" cmpd="sng" w="9525">
            <a:solidFill>
              <a:schemeClr val="dk1"/>
            </a:solidFill>
            <a:prstDash val="solid"/>
            <a:round/>
            <a:headEnd len="sm" w="sm" type="none"/>
            <a:tailEnd len="sm" w="sm" type="none"/>
          </a:ln>
        </p:spPr>
      </p:pic>
      <p:grpSp>
        <p:nvGrpSpPr>
          <p:cNvPr id="470" name="Google Shape;470;p47"/>
          <p:cNvGrpSpPr/>
          <p:nvPr/>
        </p:nvGrpSpPr>
        <p:grpSpPr>
          <a:xfrm>
            <a:off x="7283162" y="1926033"/>
            <a:ext cx="1278276" cy="2567576"/>
            <a:chOff x="4765175" y="550925"/>
            <a:chExt cx="2017800" cy="4053000"/>
          </a:xfrm>
        </p:grpSpPr>
        <p:sp>
          <p:nvSpPr>
            <p:cNvPr id="471" name="Google Shape;471;p47"/>
            <p:cNvSpPr/>
            <p:nvPr/>
          </p:nvSpPr>
          <p:spPr>
            <a:xfrm>
              <a:off x="4765175" y="550925"/>
              <a:ext cx="2017800" cy="40530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cxnSp>
          <p:nvCxnSpPr>
            <p:cNvPr id="472" name="Google Shape;472;p47"/>
            <p:cNvCxnSpPr/>
            <p:nvPr/>
          </p:nvCxnSpPr>
          <p:spPr>
            <a:xfrm>
              <a:off x="5462825" y="4486150"/>
              <a:ext cx="622500" cy="0"/>
            </a:xfrm>
            <a:prstGeom prst="straightConnector1">
              <a:avLst/>
            </a:prstGeom>
            <a:noFill/>
            <a:ln cap="flat" cmpd="sng" w="9525">
              <a:solidFill>
                <a:schemeClr val="dk1"/>
              </a:solidFill>
              <a:prstDash val="solid"/>
              <a:round/>
              <a:headEnd len="med" w="med" type="none"/>
              <a:tailEnd len="med" w="med" type="none"/>
            </a:ln>
          </p:spPr>
        </p:cxnSp>
        <p:cxnSp>
          <p:nvCxnSpPr>
            <p:cNvPr id="473" name="Google Shape;473;p47"/>
            <p:cNvCxnSpPr/>
            <p:nvPr/>
          </p:nvCxnSpPr>
          <p:spPr>
            <a:xfrm>
              <a:off x="5564825" y="658275"/>
              <a:ext cx="418500" cy="0"/>
            </a:xfrm>
            <a:prstGeom prst="straightConnector1">
              <a:avLst/>
            </a:prstGeom>
            <a:noFill/>
            <a:ln cap="flat" cmpd="sng" w="9525">
              <a:solidFill>
                <a:schemeClr val="dk1"/>
              </a:solidFill>
              <a:prstDash val="solid"/>
              <a:round/>
              <a:headEnd len="med" w="med" type="none"/>
              <a:tailEnd len="med" w="med" type="none"/>
            </a:ln>
          </p:spPr>
        </p:cxnSp>
      </p:grpSp>
      <p:pic>
        <p:nvPicPr>
          <p:cNvPr id="474" name="Google Shape;474;p47"/>
          <p:cNvPicPr preferRelativeResize="0"/>
          <p:nvPr/>
        </p:nvPicPr>
        <p:blipFill rotWithShape="1">
          <a:blip r:embed="rId4">
            <a:alphaModFix/>
          </a:blip>
          <a:srcRect b="1200" l="0" r="0" t="1210"/>
          <a:stretch/>
        </p:blipFill>
        <p:spPr>
          <a:xfrm>
            <a:off x="7342761" y="2015050"/>
            <a:ext cx="1158600" cy="2446800"/>
          </a:xfrm>
          <a:prstGeom prst="roundRect">
            <a:avLst>
              <a:gd fmla="val 13384" name="adj"/>
            </a:avLst>
          </a:prstGeom>
          <a:noFill/>
          <a:ln cap="flat" cmpd="sng" w="9525">
            <a:solidFill>
              <a:schemeClr val="dk1"/>
            </a:solidFill>
            <a:prstDash val="solid"/>
            <a:round/>
            <a:headEnd len="sm" w="sm" type="none"/>
            <a:tailEnd len="sm" w="sm" type="none"/>
          </a:ln>
        </p:spPr>
      </p:pic>
      <p:pic>
        <p:nvPicPr>
          <p:cNvPr id="475" name="Google Shape;475;p47"/>
          <p:cNvPicPr preferRelativeResize="0"/>
          <p:nvPr/>
        </p:nvPicPr>
        <p:blipFill>
          <a:blip r:embed="rId5">
            <a:alphaModFix/>
          </a:blip>
          <a:stretch>
            <a:fillRect/>
          </a:stretch>
        </p:blipFill>
        <p:spPr>
          <a:xfrm>
            <a:off x="4106495" y="1945450"/>
            <a:ext cx="2370199" cy="2661025"/>
          </a:xfrm>
          <a:prstGeom prst="rect">
            <a:avLst/>
          </a:prstGeom>
          <a:noFill/>
          <a:ln>
            <a:noFill/>
          </a:ln>
        </p:spPr>
      </p:pic>
      <p:sp>
        <p:nvSpPr>
          <p:cNvPr id="476" name="Google Shape;476;p47"/>
          <p:cNvSpPr txBox="1"/>
          <p:nvPr>
            <p:ph type="title"/>
          </p:nvPr>
        </p:nvSpPr>
        <p:spPr>
          <a:xfrm>
            <a:off x="720000" y="539500"/>
            <a:ext cx="77040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Habit Hunter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8"/>
          <p:cNvSpPr txBox="1"/>
          <p:nvPr>
            <p:ph idx="1" type="subTitle"/>
          </p:nvPr>
        </p:nvSpPr>
        <p:spPr>
          <a:xfrm>
            <a:off x="720000" y="1138875"/>
            <a:ext cx="5087100" cy="3201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a:t>What doesn’t work:</a:t>
            </a:r>
            <a:endParaRPr b="1"/>
          </a:p>
          <a:p>
            <a:pPr indent="-317500" lvl="0" marL="457200" rtl="0" algn="l">
              <a:spcBef>
                <a:spcPts val="0"/>
              </a:spcBef>
              <a:spcAft>
                <a:spcPts val="0"/>
              </a:spcAft>
              <a:buSzPts val="1400"/>
              <a:buChar char="●"/>
            </a:pPr>
            <a:r>
              <a:rPr b="1" lang="en">
                <a:solidFill>
                  <a:schemeClr val="lt1"/>
                </a:solidFill>
              </a:rPr>
              <a:t>Distracting features</a:t>
            </a:r>
            <a:r>
              <a:rPr lang="en"/>
              <a:t> like battling monsters can sometimes </a:t>
            </a:r>
            <a:r>
              <a:rPr b="1" lang="en">
                <a:solidFill>
                  <a:srgbClr val="E4642B"/>
                </a:solidFill>
              </a:rPr>
              <a:t>detract from actual productivity</a:t>
            </a:r>
            <a:r>
              <a:rPr lang="en"/>
              <a:t> and goal completion</a:t>
            </a:r>
            <a:endParaRPr/>
          </a:p>
          <a:p>
            <a:pPr indent="-317500" lvl="0" marL="457200" rtl="0" algn="l">
              <a:spcBef>
                <a:spcPts val="0"/>
              </a:spcBef>
              <a:spcAft>
                <a:spcPts val="0"/>
              </a:spcAft>
              <a:buSzPts val="1400"/>
              <a:buChar char="●"/>
            </a:pPr>
            <a:r>
              <a:rPr lang="en"/>
              <a:t>Potentially </a:t>
            </a:r>
            <a:r>
              <a:rPr b="1" lang="en">
                <a:solidFill>
                  <a:srgbClr val="E4642B"/>
                </a:solidFill>
              </a:rPr>
              <a:t>visually overstimulating and complex</a:t>
            </a:r>
            <a:r>
              <a:rPr lang="en"/>
              <a:t>, as the app’s interface may overwhelm users, making it harder to focus on tasks</a:t>
            </a:r>
            <a:endParaRPr/>
          </a:p>
          <a:p>
            <a:pPr indent="-317500" lvl="0" marL="457200" rtl="0" algn="l">
              <a:spcBef>
                <a:spcPts val="0"/>
              </a:spcBef>
              <a:spcAft>
                <a:spcPts val="0"/>
              </a:spcAft>
              <a:buSzPts val="1400"/>
              <a:buChar char="●"/>
            </a:pPr>
            <a:r>
              <a:rPr lang="en"/>
              <a:t>Many features require tutorials</a:t>
            </a:r>
            <a:endParaRPr/>
          </a:p>
          <a:p>
            <a:pPr indent="-317500" lvl="0" marL="457200" rtl="0" algn="l">
              <a:spcBef>
                <a:spcPts val="0"/>
              </a:spcBef>
              <a:spcAft>
                <a:spcPts val="0"/>
              </a:spcAft>
              <a:buSzPts val="1400"/>
              <a:buChar char="●"/>
            </a:pPr>
            <a:r>
              <a:rPr b="1" lang="en">
                <a:solidFill>
                  <a:srgbClr val="E4642B"/>
                </a:solidFill>
              </a:rPr>
              <a:t>Leaderboard-centric motivation</a:t>
            </a:r>
            <a:r>
              <a:rPr lang="en"/>
              <a:t> since points and leaderboards have more focus than tasks</a:t>
            </a:r>
            <a:endParaRPr/>
          </a:p>
          <a:p>
            <a:pPr indent="-317500" lvl="0" marL="457200" rtl="0" algn="l">
              <a:spcBef>
                <a:spcPts val="0"/>
              </a:spcBef>
              <a:spcAft>
                <a:spcPts val="0"/>
              </a:spcAft>
              <a:buSzPts val="1400"/>
              <a:buChar char="●"/>
            </a:pPr>
            <a:r>
              <a:rPr lang="en"/>
              <a:t>The app limits interactions to fantasy-based elements, which may not resonate with all users</a:t>
            </a:r>
            <a:endParaRPr/>
          </a:p>
          <a:p>
            <a:pPr indent="-317500" lvl="0" marL="457200" rtl="0" algn="l">
              <a:spcBef>
                <a:spcPts val="0"/>
              </a:spcBef>
              <a:spcAft>
                <a:spcPts val="0"/>
              </a:spcAft>
              <a:buSzPts val="1400"/>
              <a:buChar char="●"/>
            </a:pPr>
            <a:r>
              <a:rPr lang="en"/>
              <a:t>Lessons from quests are </a:t>
            </a:r>
            <a:r>
              <a:rPr lang="en"/>
              <a:t>violence-centered</a:t>
            </a:r>
            <a:r>
              <a:rPr lang="en"/>
              <a:t> rather than other lessons related to personal growth-building </a:t>
            </a:r>
            <a:endParaRPr/>
          </a:p>
        </p:txBody>
      </p:sp>
      <p:pic>
        <p:nvPicPr>
          <p:cNvPr id="482" name="Google Shape;482;p48"/>
          <p:cNvPicPr preferRelativeResize="0"/>
          <p:nvPr/>
        </p:nvPicPr>
        <p:blipFill rotWithShape="1">
          <a:blip r:embed="rId3">
            <a:alphaModFix/>
          </a:blip>
          <a:srcRect b="1209" l="0" r="0" t="1209"/>
          <a:stretch/>
        </p:blipFill>
        <p:spPr>
          <a:xfrm>
            <a:off x="6162025" y="752575"/>
            <a:ext cx="1580700" cy="3337800"/>
          </a:xfrm>
          <a:prstGeom prst="roundRect">
            <a:avLst>
              <a:gd fmla="val 13384" name="adj"/>
            </a:avLst>
          </a:prstGeom>
          <a:noFill/>
          <a:ln cap="flat" cmpd="sng" w="9525">
            <a:solidFill>
              <a:schemeClr val="dk1"/>
            </a:solidFill>
            <a:prstDash val="solid"/>
            <a:round/>
            <a:headEnd len="sm" w="sm" type="none"/>
            <a:tailEnd len="sm" w="sm" type="none"/>
          </a:ln>
        </p:spPr>
      </p:pic>
      <p:grpSp>
        <p:nvGrpSpPr>
          <p:cNvPr id="483" name="Google Shape;483;p48"/>
          <p:cNvGrpSpPr/>
          <p:nvPr/>
        </p:nvGrpSpPr>
        <p:grpSpPr>
          <a:xfrm>
            <a:off x="7511762" y="1926033"/>
            <a:ext cx="1278276" cy="2567576"/>
            <a:chOff x="4765175" y="550925"/>
            <a:chExt cx="2017800" cy="4053000"/>
          </a:xfrm>
        </p:grpSpPr>
        <p:sp>
          <p:nvSpPr>
            <p:cNvPr id="484" name="Google Shape;484;p48"/>
            <p:cNvSpPr/>
            <p:nvPr/>
          </p:nvSpPr>
          <p:spPr>
            <a:xfrm>
              <a:off x="4765175" y="550925"/>
              <a:ext cx="2017800" cy="40530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cxnSp>
          <p:nvCxnSpPr>
            <p:cNvPr id="485" name="Google Shape;485;p48"/>
            <p:cNvCxnSpPr/>
            <p:nvPr/>
          </p:nvCxnSpPr>
          <p:spPr>
            <a:xfrm>
              <a:off x="5462825" y="4486150"/>
              <a:ext cx="622500" cy="0"/>
            </a:xfrm>
            <a:prstGeom prst="straightConnector1">
              <a:avLst/>
            </a:prstGeom>
            <a:noFill/>
            <a:ln cap="flat" cmpd="sng" w="9525">
              <a:solidFill>
                <a:schemeClr val="dk1"/>
              </a:solidFill>
              <a:prstDash val="solid"/>
              <a:round/>
              <a:headEnd len="med" w="med" type="none"/>
              <a:tailEnd len="med" w="med" type="none"/>
            </a:ln>
          </p:spPr>
        </p:cxnSp>
        <p:cxnSp>
          <p:nvCxnSpPr>
            <p:cNvPr id="486" name="Google Shape;486;p48"/>
            <p:cNvCxnSpPr/>
            <p:nvPr/>
          </p:nvCxnSpPr>
          <p:spPr>
            <a:xfrm>
              <a:off x="5564825" y="658275"/>
              <a:ext cx="418500" cy="0"/>
            </a:xfrm>
            <a:prstGeom prst="straightConnector1">
              <a:avLst/>
            </a:prstGeom>
            <a:noFill/>
            <a:ln cap="flat" cmpd="sng" w="9525">
              <a:solidFill>
                <a:schemeClr val="dk1"/>
              </a:solidFill>
              <a:prstDash val="solid"/>
              <a:round/>
              <a:headEnd len="med" w="med" type="none"/>
              <a:tailEnd len="med" w="med" type="none"/>
            </a:ln>
          </p:spPr>
        </p:cxnSp>
      </p:grpSp>
      <p:pic>
        <p:nvPicPr>
          <p:cNvPr id="487" name="Google Shape;487;p48"/>
          <p:cNvPicPr preferRelativeResize="0"/>
          <p:nvPr/>
        </p:nvPicPr>
        <p:blipFill rotWithShape="1">
          <a:blip r:embed="rId4">
            <a:alphaModFix/>
          </a:blip>
          <a:srcRect b="1200" l="0" r="0" t="1210"/>
          <a:stretch/>
        </p:blipFill>
        <p:spPr>
          <a:xfrm>
            <a:off x="7571361" y="2015050"/>
            <a:ext cx="1158600" cy="2446800"/>
          </a:xfrm>
          <a:prstGeom prst="roundRect">
            <a:avLst>
              <a:gd fmla="val 13384" name="adj"/>
            </a:avLst>
          </a:prstGeom>
          <a:noFill/>
          <a:ln cap="flat" cmpd="sng" w="9525">
            <a:solidFill>
              <a:schemeClr val="dk1"/>
            </a:solidFill>
            <a:prstDash val="solid"/>
            <a:round/>
            <a:headEnd len="sm" w="sm" type="none"/>
            <a:tailEnd len="sm" w="sm" type="none"/>
          </a:ln>
        </p:spPr>
      </p:pic>
      <p:sp>
        <p:nvSpPr>
          <p:cNvPr id="488" name="Google Shape;488;p48"/>
          <p:cNvSpPr txBox="1"/>
          <p:nvPr>
            <p:ph type="title"/>
          </p:nvPr>
        </p:nvSpPr>
        <p:spPr>
          <a:xfrm>
            <a:off x="720000" y="539500"/>
            <a:ext cx="77040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Habit Hunter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49"/>
          <p:cNvSpPr txBox="1"/>
          <p:nvPr>
            <p:ph idx="1" type="subTitle"/>
          </p:nvPr>
        </p:nvSpPr>
        <p:spPr>
          <a:xfrm>
            <a:off x="720000" y="1138875"/>
            <a:ext cx="5327400" cy="3201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a:t>What we can take away:</a:t>
            </a:r>
            <a:endParaRPr b="1"/>
          </a:p>
          <a:p>
            <a:pPr indent="-317500" lvl="0" marL="457200" rtl="0" algn="l">
              <a:spcBef>
                <a:spcPts val="0"/>
              </a:spcBef>
              <a:spcAft>
                <a:spcPts val="0"/>
              </a:spcAft>
              <a:buSzPts val="1400"/>
              <a:buChar char="●"/>
            </a:pPr>
            <a:r>
              <a:rPr lang="en"/>
              <a:t>Structured goal-setting is essential</a:t>
            </a:r>
            <a:endParaRPr/>
          </a:p>
          <a:p>
            <a:pPr indent="-317500" lvl="0" marL="457200" rtl="0" algn="l">
              <a:spcBef>
                <a:spcPts val="0"/>
              </a:spcBef>
              <a:spcAft>
                <a:spcPts val="0"/>
              </a:spcAft>
              <a:buSzPts val="1400"/>
              <a:buChar char="●"/>
            </a:pPr>
            <a:r>
              <a:rPr lang="en"/>
              <a:t>Allowing users to personalize their experience, such as with character customization, can deepen emotional connection/motivation</a:t>
            </a:r>
            <a:endParaRPr/>
          </a:p>
          <a:p>
            <a:pPr indent="-317500" lvl="0" marL="457200" rtl="0" algn="l">
              <a:spcBef>
                <a:spcPts val="0"/>
              </a:spcBef>
              <a:spcAft>
                <a:spcPts val="0"/>
              </a:spcAft>
              <a:buSzPts val="1400"/>
              <a:buChar char="●"/>
            </a:pPr>
            <a:r>
              <a:rPr lang="en"/>
              <a:t>We should ensure that </a:t>
            </a:r>
            <a:r>
              <a:rPr b="1" lang="en">
                <a:solidFill>
                  <a:schemeClr val="lt1"/>
                </a:solidFill>
              </a:rPr>
              <a:t>game mechanics enhance, rather than detract from, habit-building</a:t>
            </a:r>
            <a:endParaRPr b="1">
              <a:solidFill>
                <a:schemeClr val="lt1"/>
              </a:solidFill>
            </a:endParaRPr>
          </a:p>
          <a:p>
            <a:pPr indent="-317500" lvl="0" marL="457200" rtl="0" algn="l">
              <a:spcBef>
                <a:spcPts val="0"/>
              </a:spcBef>
              <a:spcAft>
                <a:spcPts val="0"/>
              </a:spcAft>
              <a:buSzPts val="1400"/>
              <a:buChar char="●"/>
            </a:pPr>
            <a:r>
              <a:rPr lang="en"/>
              <a:t>Simplicity over complexity – aiming for an </a:t>
            </a:r>
            <a:r>
              <a:rPr b="1" lang="en">
                <a:solidFill>
                  <a:schemeClr val="lt1"/>
                </a:solidFill>
              </a:rPr>
              <a:t>intuitive design with minimal distractions</a:t>
            </a:r>
            <a:endParaRPr b="1">
              <a:solidFill>
                <a:schemeClr val="lt1"/>
              </a:solidFill>
            </a:endParaRPr>
          </a:p>
          <a:p>
            <a:pPr indent="-317500" lvl="0" marL="457200" rtl="0" algn="l">
              <a:spcBef>
                <a:spcPts val="0"/>
              </a:spcBef>
              <a:spcAft>
                <a:spcPts val="0"/>
              </a:spcAft>
              <a:buSzPts val="1400"/>
              <a:buChar char="●"/>
            </a:pPr>
            <a:r>
              <a:rPr lang="en"/>
              <a:t>Rewarding individual progress and tying it to a narrative or journey</a:t>
            </a:r>
            <a:endParaRPr/>
          </a:p>
          <a:p>
            <a:pPr indent="-317500" lvl="0" marL="457200" rtl="0" algn="l">
              <a:spcBef>
                <a:spcPts val="0"/>
              </a:spcBef>
              <a:spcAft>
                <a:spcPts val="0"/>
              </a:spcAft>
              <a:buSzPts val="1400"/>
              <a:buChar char="●"/>
            </a:pPr>
            <a:r>
              <a:rPr lang="en"/>
              <a:t>While fantasy interactions work for some users, offering a </a:t>
            </a:r>
            <a:r>
              <a:rPr b="1" lang="en">
                <a:solidFill>
                  <a:srgbClr val="E4642B"/>
                </a:solidFill>
              </a:rPr>
              <a:t>variety of themes</a:t>
            </a:r>
            <a:r>
              <a:rPr lang="en"/>
              <a:t> to appeal to a broader audience, with stories centered around solutions other than violence</a:t>
            </a:r>
            <a:endParaRPr/>
          </a:p>
        </p:txBody>
      </p:sp>
      <p:pic>
        <p:nvPicPr>
          <p:cNvPr id="494" name="Google Shape;494;p49"/>
          <p:cNvPicPr preferRelativeResize="0"/>
          <p:nvPr/>
        </p:nvPicPr>
        <p:blipFill rotWithShape="1">
          <a:blip r:embed="rId3">
            <a:alphaModFix/>
          </a:blip>
          <a:srcRect b="1209" l="0" r="0" t="1209"/>
          <a:stretch/>
        </p:blipFill>
        <p:spPr>
          <a:xfrm>
            <a:off x="6314425" y="752575"/>
            <a:ext cx="1580700" cy="3337800"/>
          </a:xfrm>
          <a:prstGeom prst="roundRect">
            <a:avLst>
              <a:gd fmla="val 13384" name="adj"/>
            </a:avLst>
          </a:prstGeom>
          <a:noFill/>
          <a:ln cap="flat" cmpd="sng" w="9525">
            <a:solidFill>
              <a:schemeClr val="dk1"/>
            </a:solidFill>
            <a:prstDash val="solid"/>
            <a:round/>
            <a:headEnd len="sm" w="sm" type="none"/>
            <a:tailEnd len="sm" w="sm" type="none"/>
          </a:ln>
        </p:spPr>
      </p:pic>
      <p:grpSp>
        <p:nvGrpSpPr>
          <p:cNvPr id="495" name="Google Shape;495;p49"/>
          <p:cNvGrpSpPr/>
          <p:nvPr/>
        </p:nvGrpSpPr>
        <p:grpSpPr>
          <a:xfrm>
            <a:off x="7664162" y="1926033"/>
            <a:ext cx="1278276" cy="2567576"/>
            <a:chOff x="4765175" y="550925"/>
            <a:chExt cx="2017800" cy="4053000"/>
          </a:xfrm>
        </p:grpSpPr>
        <p:sp>
          <p:nvSpPr>
            <p:cNvPr id="496" name="Google Shape;496;p49"/>
            <p:cNvSpPr/>
            <p:nvPr/>
          </p:nvSpPr>
          <p:spPr>
            <a:xfrm>
              <a:off x="4765175" y="550925"/>
              <a:ext cx="2017800" cy="40530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cxnSp>
          <p:nvCxnSpPr>
            <p:cNvPr id="497" name="Google Shape;497;p49"/>
            <p:cNvCxnSpPr/>
            <p:nvPr/>
          </p:nvCxnSpPr>
          <p:spPr>
            <a:xfrm>
              <a:off x="5462825" y="4486150"/>
              <a:ext cx="622500" cy="0"/>
            </a:xfrm>
            <a:prstGeom prst="straightConnector1">
              <a:avLst/>
            </a:prstGeom>
            <a:noFill/>
            <a:ln cap="flat" cmpd="sng" w="9525">
              <a:solidFill>
                <a:schemeClr val="dk1"/>
              </a:solidFill>
              <a:prstDash val="solid"/>
              <a:round/>
              <a:headEnd len="med" w="med" type="none"/>
              <a:tailEnd len="med" w="med" type="none"/>
            </a:ln>
          </p:spPr>
        </p:cxnSp>
        <p:cxnSp>
          <p:nvCxnSpPr>
            <p:cNvPr id="498" name="Google Shape;498;p49"/>
            <p:cNvCxnSpPr/>
            <p:nvPr/>
          </p:nvCxnSpPr>
          <p:spPr>
            <a:xfrm>
              <a:off x="5564825" y="658275"/>
              <a:ext cx="418500" cy="0"/>
            </a:xfrm>
            <a:prstGeom prst="straightConnector1">
              <a:avLst/>
            </a:prstGeom>
            <a:noFill/>
            <a:ln cap="flat" cmpd="sng" w="9525">
              <a:solidFill>
                <a:schemeClr val="dk1"/>
              </a:solidFill>
              <a:prstDash val="solid"/>
              <a:round/>
              <a:headEnd len="med" w="med" type="none"/>
              <a:tailEnd len="med" w="med" type="none"/>
            </a:ln>
          </p:spPr>
        </p:cxnSp>
      </p:grpSp>
      <p:pic>
        <p:nvPicPr>
          <p:cNvPr id="499" name="Google Shape;499;p49"/>
          <p:cNvPicPr preferRelativeResize="0"/>
          <p:nvPr/>
        </p:nvPicPr>
        <p:blipFill rotWithShape="1">
          <a:blip r:embed="rId4">
            <a:alphaModFix/>
          </a:blip>
          <a:srcRect b="1200" l="0" r="0" t="1210"/>
          <a:stretch/>
        </p:blipFill>
        <p:spPr>
          <a:xfrm>
            <a:off x="7723761" y="2015050"/>
            <a:ext cx="1158600" cy="2446800"/>
          </a:xfrm>
          <a:prstGeom prst="roundRect">
            <a:avLst>
              <a:gd fmla="val 13384" name="adj"/>
            </a:avLst>
          </a:prstGeom>
          <a:noFill/>
          <a:ln cap="flat" cmpd="sng" w="9525">
            <a:solidFill>
              <a:schemeClr val="dk1"/>
            </a:solidFill>
            <a:prstDash val="solid"/>
            <a:round/>
            <a:headEnd len="sm" w="sm" type="none"/>
            <a:tailEnd len="sm" w="sm" type="none"/>
          </a:ln>
        </p:spPr>
      </p:pic>
      <p:sp>
        <p:nvSpPr>
          <p:cNvPr id="500" name="Google Shape;500;p49"/>
          <p:cNvSpPr txBox="1"/>
          <p:nvPr>
            <p:ph type="title"/>
          </p:nvPr>
        </p:nvSpPr>
        <p:spPr>
          <a:xfrm>
            <a:off x="720000" y="539500"/>
            <a:ext cx="77040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Habit Hunter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50"/>
          <p:cNvSpPr txBox="1"/>
          <p:nvPr/>
        </p:nvSpPr>
        <p:spPr>
          <a:xfrm>
            <a:off x="103200" y="1360925"/>
            <a:ext cx="2783400" cy="4155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en" sz="1500"/>
              <a:t>Character Customization</a:t>
            </a:r>
            <a:endParaRPr b="1" sz="1500"/>
          </a:p>
        </p:txBody>
      </p:sp>
      <p:pic>
        <p:nvPicPr>
          <p:cNvPr id="506" name="Google Shape;506;p50"/>
          <p:cNvPicPr preferRelativeResize="0"/>
          <p:nvPr/>
        </p:nvPicPr>
        <p:blipFill>
          <a:blip r:embed="rId3">
            <a:alphaModFix/>
          </a:blip>
          <a:stretch>
            <a:fillRect/>
          </a:stretch>
        </p:blipFill>
        <p:spPr>
          <a:xfrm>
            <a:off x="5539572" y="500803"/>
            <a:ext cx="685800" cy="685800"/>
          </a:xfrm>
          <a:prstGeom prst="roundRect">
            <a:avLst>
              <a:gd fmla="val 16667" name="adj"/>
            </a:avLst>
          </a:prstGeom>
          <a:noFill/>
          <a:ln>
            <a:noFill/>
          </a:ln>
        </p:spPr>
      </p:pic>
      <p:pic>
        <p:nvPicPr>
          <p:cNvPr id="507" name="Google Shape;507;p50"/>
          <p:cNvPicPr preferRelativeResize="0"/>
          <p:nvPr/>
        </p:nvPicPr>
        <p:blipFill>
          <a:blip r:embed="rId4">
            <a:alphaModFix/>
          </a:blip>
          <a:stretch>
            <a:fillRect/>
          </a:stretch>
        </p:blipFill>
        <p:spPr>
          <a:xfrm>
            <a:off x="4400727" y="500803"/>
            <a:ext cx="685800" cy="685800"/>
          </a:xfrm>
          <a:prstGeom prst="roundRect">
            <a:avLst>
              <a:gd fmla="val 16667" name="adj"/>
            </a:avLst>
          </a:prstGeom>
          <a:noFill/>
          <a:ln>
            <a:noFill/>
          </a:ln>
        </p:spPr>
      </p:pic>
      <p:pic>
        <p:nvPicPr>
          <p:cNvPr id="508" name="Google Shape;508;p50"/>
          <p:cNvPicPr preferRelativeResize="0"/>
          <p:nvPr/>
        </p:nvPicPr>
        <p:blipFill>
          <a:blip r:embed="rId5">
            <a:alphaModFix/>
          </a:blip>
          <a:stretch>
            <a:fillRect/>
          </a:stretch>
        </p:blipFill>
        <p:spPr>
          <a:xfrm>
            <a:off x="6678417" y="500803"/>
            <a:ext cx="685800" cy="685800"/>
          </a:xfrm>
          <a:prstGeom prst="roundRect">
            <a:avLst>
              <a:gd fmla="val 16667" name="adj"/>
            </a:avLst>
          </a:prstGeom>
          <a:noFill/>
          <a:ln>
            <a:noFill/>
          </a:ln>
        </p:spPr>
      </p:pic>
      <p:pic>
        <p:nvPicPr>
          <p:cNvPr id="509" name="Google Shape;509;p50"/>
          <p:cNvPicPr preferRelativeResize="0"/>
          <p:nvPr/>
        </p:nvPicPr>
        <p:blipFill>
          <a:blip r:embed="rId6">
            <a:alphaModFix/>
          </a:blip>
          <a:stretch>
            <a:fillRect/>
          </a:stretch>
        </p:blipFill>
        <p:spPr>
          <a:xfrm>
            <a:off x="3261882" y="500803"/>
            <a:ext cx="685800" cy="685800"/>
          </a:xfrm>
          <a:prstGeom prst="roundRect">
            <a:avLst>
              <a:gd fmla="val 16667" name="adj"/>
            </a:avLst>
          </a:prstGeom>
          <a:noFill/>
          <a:ln>
            <a:noFill/>
          </a:ln>
        </p:spPr>
      </p:pic>
      <p:sp>
        <p:nvSpPr>
          <p:cNvPr id="510" name="Google Shape;510;p50"/>
          <p:cNvSpPr txBox="1"/>
          <p:nvPr/>
        </p:nvSpPr>
        <p:spPr>
          <a:xfrm>
            <a:off x="806125" y="1918400"/>
            <a:ext cx="2127000" cy="4155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en" sz="1500"/>
              <a:t>Gamification</a:t>
            </a:r>
            <a:endParaRPr b="1" sz="1200"/>
          </a:p>
        </p:txBody>
      </p:sp>
      <p:sp>
        <p:nvSpPr>
          <p:cNvPr id="511" name="Google Shape;511;p50"/>
          <p:cNvSpPr txBox="1"/>
          <p:nvPr/>
        </p:nvSpPr>
        <p:spPr>
          <a:xfrm>
            <a:off x="806125" y="2475875"/>
            <a:ext cx="2127000" cy="4155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en" sz="1500"/>
              <a:t>Narrative-Driven</a:t>
            </a:r>
            <a:endParaRPr b="1" sz="1500"/>
          </a:p>
        </p:txBody>
      </p:sp>
      <p:sp>
        <p:nvSpPr>
          <p:cNvPr id="512" name="Google Shape;512;p50"/>
          <p:cNvSpPr txBox="1"/>
          <p:nvPr/>
        </p:nvSpPr>
        <p:spPr>
          <a:xfrm>
            <a:off x="806125" y="3078275"/>
            <a:ext cx="2127000" cy="6810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en" sz="1500"/>
              <a:t>Track Goals + Tasks</a:t>
            </a:r>
            <a:endParaRPr b="1" sz="1500"/>
          </a:p>
          <a:p>
            <a:pPr indent="0" lvl="0" marL="0" rtl="0" algn="r">
              <a:lnSpc>
                <a:spcPct val="115000"/>
              </a:lnSpc>
              <a:spcBef>
                <a:spcPts val="0"/>
              </a:spcBef>
              <a:spcAft>
                <a:spcPts val="0"/>
              </a:spcAft>
              <a:buNone/>
            </a:pPr>
            <a:r>
              <a:t/>
            </a:r>
            <a:endParaRPr b="1" sz="1500"/>
          </a:p>
        </p:txBody>
      </p:sp>
      <p:sp>
        <p:nvSpPr>
          <p:cNvPr id="513" name="Google Shape;513;p50"/>
          <p:cNvSpPr txBox="1"/>
          <p:nvPr/>
        </p:nvSpPr>
        <p:spPr>
          <a:xfrm>
            <a:off x="806125" y="3625325"/>
            <a:ext cx="2127000" cy="4155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en" sz="1500"/>
              <a:t>Connect with Others</a:t>
            </a:r>
            <a:endParaRPr b="1" sz="1500"/>
          </a:p>
        </p:txBody>
      </p:sp>
      <p:cxnSp>
        <p:nvCxnSpPr>
          <p:cNvPr id="514" name="Google Shape;514;p50"/>
          <p:cNvCxnSpPr/>
          <p:nvPr/>
        </p:nvCxnSpPr>
        <p:spPr>
          <a:xfrm>
            <a:off x="4164820" y="1041450"/>
            <a:ext cx="0" cy="3520500"/>
          </a:xfrm>
          <a:prstGeom prst="straightConnector1">
            <a:avLst/>
          </a:prstGeom>
          <a:noFill/>
          <a:ln cap="flat" cmpd="sng" w="9525">
            <a:solidFill>
              <a:schemeClr val="lt1"/>
            </a:solidFill>
            <a:prstDash val="solid"/>
            <a:round/>
            <a:headEnd len="med" w="med" type="none"/>
            <a:tailEnd len="med" w="med" type="none"/>
          </a:ln>
        </p:spPr>
      </p:cxnSp>
      <p:cxnSp>
        <p:nvCxnSpPr>
          <p:cNvPr id="515" name="Google Shape;515;p50"/>
          <p:cNvCxnSpPr/>
          <p:nvPr/>
        </p:nvCxnSpPr>
        <p:spPr>
          <a:xfrm flipH="1">
            <a:off x="3020150" y="1041450"/>
            <a:ext cx="24600" cy="3537300"/>
          </a:xfrm>
          <a:prstGeom prst="straightConnector1">
            <a:avLst/>
          </a:prstGeom>
          <a:noFill/>
          <a:ln cap="flat" cmpd="sng" w="9525">
            <a:solidFill>
              <a:schemeClr val="lt1"/>
            </a:solidFill>
            <a:prstDash val="solid"/>
            <a:round/>
            <a:headEnd len="med" w="med" type="none"/>
            <a:tailEnd len="med" w="med" type="none"/>
          </a:ln>
        </p:spPr>
      </p:cxnSp>
      <p:cxnSp>
        <p:nvCxnSpPr>
          <p:cNvPr id="516" name="Google Shape;516;p50"/>
          <p:cNvCxnSpPr/>
          <p:nvPr/>
        </p:nvCxnSpPr>
        <p:spPr>
          <a:xfrm>
            <a:off x="5260015" y="1041450"/>
            <a:ext cx="16200" cy="3520500"/>
          </a:xfrm>
          <a:prstGeom prst="straightConnector1">
            <a:avLst/>
          </a:prstGeom>
          <a:noFill/>
          <a:ln cap="flat" cmpd="sng" w="9525">
            <a:solidFill>
              <a:schemeClr val="lt1"/>
            </a:solidFill>
            <a:prstDash val="solid"/>
            <a:round/>
            <a:headEnd len="med" w="med" type="none"/>
            <a:tailEnd len="med" w="med" type="none"/>
          </a:ln>
        </p:spPr>
      </p:cxnSp>
      <p:cxnSp>
        <p:nvCxnSpPr>
          <p:cNvPr id="517" name="Google Shape;517;p50"/>
          <p:cNvCxnSpPr/>
          <p:nvPr/>
        </p:nvCxnSpPr>
        <p:spPr>
          <a:xfrm flipH="1">
            <a:off x="6454231" y="1041450"/>
            <a:ext cx="4800" cy="3503700"/>
          </a:xfrm>
          <a:prstGeom prst="straightConnector1">
            <a:avLst/>
          </a:prstGeom>
          <a:noFill/>
          <a:ln cap="flat" cmpd="sng" w="9525">
            <a:solidFill>
              <a:schemeClr val="lt1"/>
            </a:solidFill>
            <a:prstDash val="solid"/>
            <a:round/>
            <a:headEnd len="med" w="med" type="none"/>
            <a:tailEnd len="med" w="med" type="none"/>
          </a:ln>
        </p:spPr>
      </p:cxnSp>
      <p:cxnSp>
        <p:nvCxnSpPr>
          <p:cNvPr id="518" name="Google Shape;518;p50"/>
          <p:cNvCxnSpPr/>
          <p:nvPr/>
        </p:nvCxnSpPr>
        <p:spPr>
          <a:xfrm>
            <a:off x="7652699" y="1041450"/>
            <a:ext cx="13200" cy="3495600"/>
          </a:xfrm>
          <a:prstGeom prst="straightConnector1">
            <a:avLst/>
          </a:prstGeom>
          <a:noFill/>
          <a:ln cap="flat" cmpd="sng" w="9525">
            <a:solidFill>
              <a:schemeClr val="lt1"/>
            </a:solidFill>
            <a:prstDash val="solid"/>
            <a:round/>
            <a:headEnd len="med" w="med" type="none"/>
            <a:tailEnd len="med" w="med" type="none"/>
          </a:ln>
        </p:spPr>
      </p:cxnSp>
      <p:cxnSp>
        <p:nvCxnSpPr>
          <p:cNvPr id="519" name="Google Shape;519;p50"/>
          <p:cNvCxnSpPr/>
          <p:nvPr/>
        </p:nvCxnSpPr>
        <p:spPr>
          <a:xfrm>
            <a:off x="806125" y="1295150"/>
            <a:ext cx="7931100" cy="0"/>
          </a:xfrm>
          <a:prstGeom prst="straightConnector1">
            <a:avLst/>
          </a:prstGeom>
          <a:noFill/>
          <a:ln cap="flat" cmpd="sng" w="9525">
            <a:solidFill>
              <a:schemeClr val="lt1"/>
            </a:solidFill>
            <a:prstDash val="solid"/>
            <a:round/>
            <a:headEnd len="med" w="med" type="none"/>
            <a:tailEnd len="med" w="med" type="none"/>
          </a:ln>
        </p:spPr>
      </p:cxnSp>
      <p:cxnSp>
        <p:nvCxnSpPr>
          <p:cNvPr id="520" name="Google Shape;520;p50"/>
          <p:cNvCxnSpPr/>
          <p:nvPr/>
        </p:nvCxnSpPr>
        <p:spPr>
          <a:xfrm>
            <a:off x="806125" y="1842200"/>
            <a:ext cx="7931100" cy="0"/>
          </a:xfrm>
          <a:prstGeom prst="straightConnector1">
            <a:avLst/>
          </a:prstGeom>
          <a:noFill/>
          <a:ln cap="flat" cmpd="sng" w="9525">
            <a:solidFill>
              <a:schemeClr val="lt1"/>
            </a:solidFill>
            <a:prstDash val="solid"/>
            <a:round/>
            <a:headEnd len="med" w="med" type="none"/>
            <a:tailEnd len="med" w="med" type="none"/>
          </a:ln>
        </p:spPr>
      </p:cxnSp>
      <p:cxnSp>
        <p:nvCxnSpPr>
          <p:cNvPr id="521" name="Google Shape;521;p50"/>
          <p:cNvCxnSpPr/>
          <p:nvPr/>
        </p:nvCxnSpPr>
        <p:spPr>
          <a:xfrm>
            <a:off x="806125" y="2410100"/>
            <a:ext cx="7931100" cy="0"/>
          </a:xfrm>
          <a:prstGeom prst="straightConnector1">
            <a:avLst/>
          </a:prstGeom>
          <a:noFill/>
          <a:ln cap="flat" cmpd="sng" w="9525">
            <a:solidFill>
              <a:schemeClr val="lt1"/>
            </a:solidFill>
            <a:prstDash val="solid"/>
            <a:round/>
            <a:headEnd len="med" w="med" type="none"/>
            <a:tailEnd len="med" w="med" type="none"/>
          </a:ln>
        </p:spPr>
      </p:cxnSp>
      <p:cxnSp>
        <p:nvCxnSpPr>
          <p:cNvPr id="522" name="Google Shape;522;p50"/>
          <p:cNvCxnSpPr/>
          <p:nvPr/>
        </p:nvCxnSpPr>
        <p:spPr>
          <a:xfrm>
            <a:off x="806125" y="2978000"/>
            <a:ext cx="7931100" cy="0"/>
          </a:xfrm>
          <a:prstGeom prst="straightConnector1">
            <a:avLst/>
          </a:prstGeom>
          <a:noFill/>
          <a:ln cap="flat" cmpd="sng" w="9525">
            <a:solidFill>
              <a:schemeClr val="lt1"/>
            </a:solidFill>
            <a:prstDash val="solid"/>
            <a:round/>
            <a:headEnd len="med" w="med" type="none"/>
            <a:tailEnd len="med" w="med" type="none"/>
          </a:ln>
        </p:spPr>
      </p:cxnSp>
      <p:cxnSp>
        <p:nvCxnSpPr>
          <p:cNvPr id="523" name="Google Shape;523;p50"/>
          <p:cNvCxnSpPr/>
          <p:nvPr/>
        </p:nvCxnSpPr>
        <p:spPr>
          <a:xfrm>
            <a:off x="806125" y="3545900"/>
            <a:ext cx="7931100" cy="0"/>
          </a:xfrm>
          <a:prstGeom prst="straightConnector1">
            <a:avLst/>
          </a:prstGeom>
          <a:noFill/>
          <a:ln cap="flat" cmpd="sng" w="9525">
            <a:solidFill>
              <a:schemeClr val="lt1"/>
            </a:solidFill>
            <a:prstDash val="solid"/>
            <a:round/>
            <a:headEnd len="med" w="med" type="none"/>
            <a:tailEnd len="med" w="med" type="none"/>
          </a:ln>
        </p:spPr>
      </p:cxnSp>
      <p:sp>
        <p:nvSpPr>
          <p:cNvPr id="524" name="Google Shape;524;p50"/>
          <p:cNvSpPr txBox="1"/>
          <p:nvPr>
            <p:ph type="title"/>
          </p:nvPr>
        </p:nvSpPr>
        <p:spPr>
          <a:xfrm>
            <a:off x="3331025" y="1811888"/>
            <a:ext cx="547500" cy="41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525" name="Google Shape;525;p50"/>
          <p:cNvSpPr txBox="1"/>
          <p:nvPr>
            <p:ph type="title"/>
          </p:nvPr>
        </p:nvSpPr>
        <p:spPr>
          <a:xfrm>
            <a:off x="7912288" y="1811888"/>
            <a:ext cx="547500" cy="41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526" name="Google Shape;526;p50"/>
          <p:cNvSpPr txBox="1"/>
          <p:nvPr>
            <p:ph type="title"/>
          </p:nvPr>
        </p:nvSpPr>
        <p:spPr>
          <a:xfrm>
            <a:off x="7912288" y="1238788"/>
            <a:ext cx="547500" cy="41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527" name="Google Shape;527;p50"/>
          <p:cNvSpPr txBox="1"/>
          <p:nvPr>
            <p:ph type="title"/>
          </p:nvPr>
        </p:nvSpPr>
        <p:spPr>
          <a:xfrm>
            <a:off x="7912288" y="2347850"/>
            <a:ext cx="547500" cy="41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528" name="Google Shape;528;p50"/>
          <p:cNvSpPr txBox="1"/>
          <p:nvPr>
            <p:ph type="title"/>
          </p:nvPr>
        </p:nvSpPr>
        <p:spPr>
          <a:xfrm>
            <a:off x="7912288" y="2915750"/>
            <a:ext cx="547500" cy="41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529" name="Google Shape;529;p50"/>
          <p:cNvSpPr txBox="1"/>
          <p:nvPr>
            <p:ph type="title"/>
          </p:nvPr>
        </p:nvSpPr>
        <p:spPr>
          <a:xfrm>
            <a:off x="7912288" y="3497600"/>
            <a:ext cx="547500" cy="41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530" name="Google Shape;530;p50"/>
          <p:cNvSpPr txBox="1"/>
          <p:nvPr>
            <p:ph type="title"/>
          </p:nvPr>
        </p:nvSpPr>
        <p:spPr>
          <a:xfrm>
            <a:off x="6782100" y="1811888"/>
            <a:ext cx="547500" cy="41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531" name="Google Shape;531;p50"/>
          <p:cNvSpPr txBox="1"/>
          <p:nvPr>
            <p:ph type="title"/>
          </p:nvPr>
        </p:nvSpPr>
        <p:spPr>
          <a:xfrm>
            <a:off x="6782113" y="1238788"/>
            <a:ext cx="547500" cy="41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532" name="Google Shape;532;p50"/>
          <p:cNvSpPr txBox="1"/>
          <p:nvPr>
            <p:ph type="title"/>
          </p:nvPr>
        </p:nvSpPr>
        <p:spPr>
          <a:xfrm>
            <a:off x="6782100" y="2915750"/>
            <a:ext cx="547500" cy="41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533" name="Google Shape;533;p50"/>
          <p:cNvSpPr txBox="1"/>
          <p:nvPr>
            <p:ph type="title"/>
          </p:nvPr>
        </p:nvSpPr>
        <p:spPr>
          <a:xfrm>
            <a:off x="6782100" y="3497600"/>
            <a:ext cx="547500" cy="41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534" name="Google Shape;534;p50"/>
          <p:cNvSpPr txBox="1"/>
          <p:nvPr>
            <p:ph type="title"/>
          </p:nvPr>
        </p:nvSpPr>
        <p:spPr>
          <a:xfrm>
            <a:off x="5507375" y="1238788"/>
            <a:ext cx="547500" cy="41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535" name="Google Shape;535;p50"/>
          <p:cNvSpPr txBox="1"/>
          <p:nvPr>
            <p:ph type="title"/>
          </p:nvPr>
        </p:nvSpPr>
        <p:spPr>
          <a:xfrm>
            <a:off x="5491875" y="1811888"/>
            <a:ext cx="547500" cy="41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536" name="Google Shape;536;p50"/>
          <p:cNvSpPr txBox="1"/>
          <p:nvPr>
            <p:ph type="title"/>
          </p:nvPr>
        </p:nvSpPr>
        <p:spPr>
          <a:xfrm>
            <a:off x="5507375" y="2915750"/>
            <a:ext cx="547500" cy="41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537" name="Google Shape;537;p50"/>
          <p:cNvSpPr txBox="1"/>
          <p:nvPr>
            <p:ph type="title"/>
          </p:nvPr>
        </p:nvSpPr>
        <p:spPr>
          <a:xfrm>
            <a:off x="5507375" y="3497600"/>
            <a:ext cx="547500" cy="41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pic>
        <p:nvPicPr>
          <p:cNvPr id="538" name="Google Shape;538;p50"/>
          <p:cNvPicPr preferRelativeResize="0"/>
          <p:nvPr/>
        </p:nvPicPr>
        <p:blipFill>
          <a:blip r:embed="rId7">
            <a:alphaModFix/>
          </a:blip>
          <a:stretch>
            <a:fillRect/>
          </a:stretch>
        </p:blipFill>
        <p:spPr>
          <a:xfrm>
            <a:off x="7817263" y="500803"/>
            <a:ext cx="685800" cy="685800"/>
          </a:xfrm>
          <a:prstGeom prst="roundRect">
            <a:avLst>
              <a:gd fmla="val 16667" name="adj"/>
            </a:avLst>
          </a:prstGeom>
          <a:noFill/>
          <a:ln>
            <a:noFill/>
          </a:ln>
        </p:spPr>
      </p:pic>
      <p:sp>
        <p:nvSpPr>
          <p:cNvPr id="539" name="Google Shape;539;p50"/>
          <p:cNvSpPr txBox="1"/>
          <p:nvPr/>
        </p:nvSpPr>
        <p:spPr>
          <a:xfrm>
            <a:off x="806125" y="4120250"/>
            <a:ext cx="2127000" cy="4155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en" sz="1500"/>
              <a:t>Easy Onboarding</a:t>
            </a:r>
            <a:endParaRPr b="1" sz="1500"/>
          </a:p>
        </p:txBody>
      </p:sp>
      <p:cxnSp>
        <p:nvCxnSpPr>
          <p:cNvPr id="540" name="Google Shape;540;p50"/>
          <p:cNvCxnSpPr/>
          <p:nvPr/>
        </p:nvCxnSpPr>
        <p:spPr>
          <a:xfrm>
            <a:off x="806125" y="4125900"/>
            <a:ext cx="7931100" cy="0"/>
          </a:xfrm>
          <a:prstGeom prst="straightConnector1">
            <a:avLst/>
          </a:prstGeom>
          <a:noFill/>
          <a:ln cap="flat" cmpd="sng" w="9525">
            <a:solidFill>
              <a:schemeClr val="lt1"/>
            </a:solidFill>
            <a:prstDash val="solid"/>
            <a:round/>
            <a:headEnd len="med" w="med" type="none"/>
            <a:tailEnd len="med" w="med" type="none"/>
          </a:ln>
        </p:spPr>
      </p:cxnSp>
      <p:sp>
        <p:nvSpPr>
          <p:cNvPr id="541" name="Google Shape;541;p50"/>
          <p:cNvSpPr txBox="1"/>
          <p:nvPr>
            <p:ph type="title"/>
          </p:nvPr>
        </p:nvSpPr>
        <p:spPr>
          <a:xfrm>
            <a:off x="7886425" y="4031263"/>
            <a:ext cx="547500" cy="41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542" name="Google Shape;542;p50"/>
          <p:cNvSpPr txBox="1"/>
          <p:nvPr>
            <p:ph type="title"/>
          </p:nvPr>
        </p:nvSpPr>
        <p:spPr>
          <a:xfrm>
            <a:off x="4438675" y="1238788"/>
            <a:ext cx="547500" cy="41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543" name="Google Shape;543;p50"/>
          <p:cNvSpPr txBox="1"/>
          <p:nvPr>
            <p:ph type="title"/>
          </p:nvPr>
        </p:nvSpPr>
        <p:spPr>
          <a:xfrm>
            <a:off x="4438675" y="2915750"/>
            <a:ext cx="547500" cy="41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544" name="Google Shape;544;p50"/>
          <p:cNvSpPr txBox="1"/>
          <p:nvPr>
            <p:ph type="title"/>
          </p:nvPr>
        </p:nvSpPr>
        <p:spPr>
          <a:xfrm>
            <a:off x="4438675" y="4031263"/>
            <a:ext cx="547500" cy="41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545" name="Google Shape;545;p50"/>
          <p:cNvSpPr txBox="1"/>
          <p:nvPr>
            <p:ph type="title"/>
          </p:nvPr>
        </p:nvSpPr>
        <p:spPr>
          <a:xfrm>
            <a:off x="3275225" y="4031263"/>
            <a:ext cx="547500" cy="41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cxnSp>
        <p:nvCxnSpPr>
          <p:cNvPr id="298" name="Google Shape;298;p33"/>
          <p:cNvCxnSpPr/>
          <p:nvPr/>
        </p:nvCxnSpPr>
        <p:spPr>
          <a:xfrm>
            <a:off x="-24823" y="2560391"/>
            <a:ext cx="9190800" cy="56700"/>
          </a:xfrm>
          <a:prstGeom prst="straightConnector1">
            <a:avLst/>
          </a:prstGeom>
          <a:solidFill>
            <a:srgbClr val="F6F1EA"/>
          </a:solidFill>
          <a:ln cap="flat" cmpd="sng" w="10575">
            <a:solidFill>
              <a:schemeClr val="lt1"/>
            </a:solidFill>
            <a:prstDash val="solid"/>
            <a:round/>
            <a:headEnd len="sm" w="sm" type="none"/>
            <a:tailEnd len="sm" w="sm" type="none"/>
          </a:ln>
        </p:spPr>
      </p:cxnSp>
      <p:sp>
        <p:nvSpPr>
          <p:cNvPr id="299" name="Google Shape;299;p33"/>
          <p:cNvSpPr/>
          <p:nvPr/>
        </p:nvSpPr>
        <p:spPr>
          <a:xfrm>
            <a:off x="6397275" y="3371047"/>
            <a:ext cx="2047800" cy="9927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None/>
            </a:pPr>
            <a:r>
              <a:rPr b="1" lang="en" sz="1200">
                <a:solidFill>
                  <a:srgbClr val="18181A"/>
                </a:solidFill>
                <a:latin typeface="Karla"/>
                <a:ea typeface="Karla"/>
                <a:cs typeface="Karla"/>
                <a:sym typeface="Karla"/>
              </a:rPr>
              <a:t>Lauren Yu</a:t>
            </a:r>
            <a:endParaRPr b="1" sz="1200">
              <a:solidFill>
                <a:srgbClr val="18181A"/>
              </a:solidFill>
              <a:latin typeface="Karla"/>
              <a:ea typeface="Karla"/>
              <a:cs typeface="Karla"/>
              <a:sym typeface="Karla"/>
            </a:endParaRPr>
          </a:p>
          <a:p>
            <a:pPr indent="0" lvl="0" marL="0" marR="0" rtl="0" algn="ctr">
              <a:lnSpc>
                <a:spcPct val="115000"/>
              </a:lnSpc>
              <a:spcBef>
                <a:spcPts val="0"/>
              </a:spcBef>
              <a:spcAft>
                <a:spcPts val="0"/>
              </a:spcAft>
              <a:buNone/>
            </a:pPr>
            <a:r>
              <a:rPr lang="en" sz="1200">
                <a:solidFill>
                  <a:srgbClr val="18181A"/>
                </a:solidFill>
                <a:latin typeface="Karla"/>
                <a:ea typeface="Karla"/>
                <a:cs typeface="Karla"/>
                <a:sym typeface="Karla"/>
              </a:rPr>
              <a:t>Junior</a:t>
            </a:r>
            <a:endParaRPr sz="1200">
              <a:solidFill>
                <a:srgbClr val="18181A"/>
              </a:solidFill>
              <a:latin typeface="Karla"/>
              <a:ea typeface="Karla"/>
              <a:cs typeface="Karla"/>
              <a:sym typeface="Karla"/>
            </a:endParaRPr>
          </a:p>
          <a:p>
            <a:pPr indent="0" lvl="0" marL="0" marR="0" rtl="0" algn="ctr">
              <a:lnSpc>
                <a:spcPct val="115000"/>
              </a:lnSpc>
              <a:spcBef>
                <a:spcPts val="0"/>
              </a:spcBef>
              <a:spcAft>
                <a:spcPts val="0"/>
              </a:spcAft>
              <a:buNone/>
            </a:pPr>
            <a:r>
              <a:rPr lang="en" sz="1200">
                <a:solidFill>
                  <a:srgbClr val="18181A"/>
                </a:solidFill>
                <a:latin typeface="Karla"/>
                <a:ea typeface="Karla"/>
                <a:cs typeface="Karla"/>
                <a:sym typeface="Karla"/>
              </a:rPr>
              <a:t>Computer Science, HCI</a:t>
            </a:r>
            <a:endParaRPr sz="1200">
              <a:solidFill>
                <a:srgbClr val="18181A"/>
              </a:solidFill>
              <a:latin typeface="Karla"/>
              <a:ea typeface="Karla"/>
              <a:cs typeface="Karla"/>
              <a:sym typeface="Karla"/>
            </a:endParaRPr>
          </a:p>
          <a:p>
            <a:pPr indent="0" lvl="0" marL="0" marR="0" rtl="0" algn="ctr">
              <a:lnSpc>
                <a:spcPct val="115000"/>
              </a:lnSpc>
              <a:spcBef>
                <a:spcPts val="0"/>
              </a:spcBef>
              <a:spcAft>
                <a:spcPts val="0"/>
              </a:spcAft>
              <a:buNone/>
            </a:pPr>
            <a:r>
              <a:rPr lang="en" sz="1200">
                <a:solidFill>
                  <a:srgbClr val="18181A"/>
                </a:solidFill>
                <a:latin typeface="Karla"/>
                <a:ea typeface="Karla"/>
                <a:cs typeface="Karla"/>
                <a:sym typeface="Karla"/>
              </a:rPr>
              <a:t>Brea, CA</a:t>
            </a:r>
            <a:endParaRPr sz="1200">
              <a:solidFill>
                <a:srgbClr val="18181A"/>
              </a:solidFill>
              <a:latin typeface="Karla"/>
              <a:ea typeface="Karla"/>
              <a:cs typeface="Karla"/>
              <a:sym typeface="Karla"/>
            </a:endParaRPr>
          </a:p>
        </p:txBody>
      </p:sp>
      <p:pic>
        <p:nvPicPr>
          <p:cNvPr id="300" name="Google Shape;300;p33"/>
          <p:cNvPicPr preferRelativeResize="0"/>
          <p:nvPr/>
        </p:nvPicPr>
        <p:blipFill rotWithShape="1">
          <a:blip r:embed="rId3">
            <a:alphaModFix/>
          </a:blip>
          <a:srcRect b="22573" l="22838" r="20715" t="11921"/>
          <a:stretch/>
        </p:blipFill>
        <p:spPr>
          <a:xfrm>
            <a:off x="6571425" y="1592950"/>
            <a:ext cx="1699500" cy="1676400"/>
          </a:xfrm>
          <a:prstGeom prst="ellipse">
            <a:avLst/>
          </a:prstGeom>
          <a:noFill/>
          <a:ln cap="flat" cmpd="sng" w="9525">
            <a:solidFill>
              <a:schemeClr val="lt1"/>
            </a:solidFill>
            <a:prstDash val="solid"/>
            <a:round/>
            <a:headEnd len="sm" w="sm" type="none"/>
            <a:tailEnd len="sm" w="sm" type="none"/>
          </a:ln>
        </p:spPr>
      </p:pic>
      <p:sp>
        <p:nvSpPr>
          <p:cNvPr id="301" name="Google Shape;301;p33"/>
          <p:cNvSpPr/>
          <p:nvPr/>
        </p:nvSpPr>
        <p:spPr>
          <a:xfrm>
            <a:off x="4433475" y="3371046"/>
            <a:ext cx="2047800" cy="9618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None/>
            </a:pPr>
            <a:r>
              <a:rPr b="1" lang="en" sz="1200">
                <a:solidFill>
                  <a:srgbClr val="18181A"/>
                </a:solidFill>
                <a:latin typeface="Karla"/>
                <a:ea typeface="Karla"/>
                <a:cs typeface="Karla"/>
                <a:sym typeface="Karla"/>
              </a:rPr>
              <a:t>Steven Le</a:t>
            </a:r>
            <a:endParaRPr b="1" sz="1200">
              <a:solidFill>
                <a:srgbClr val="18181A"/>
              </a:solidFill>
              <a:latin typeface="Karla"/>
              <a:ea typeface="Karla"/>
              <a:cs typeface="Karla"/>
              <a:sym typeface="Karla"/>
            </a:endParaRPr>
          </a:p>
          <a:p>
            <a:pPr indent="0" lvl="0" marL="0" marR="0" rtl="0" algn="ctr">
              <a:lnSpc>
                <a:spcPct val="115000"/>
              </a:lnSpc>
              <a:spcBef>
                <a:spcPts val="0"/>
              </a:spcBef>
              <a:spcAft>
                <a:spcPts val="0"/>
              </a:spcAft>
              <a:buNone/>
            </a:pPr>
            <a:r>
              <a:rPr lang="en" sz="1200">
                <a:solidFill>
                  <a:srgbClr val="18181A"/>
                </a:solidFill>
                <a:latin typeface="Karla"/>
                <a:ea typeface="Karla"/>
                <a:cs typeface="Karla"/>
                <a:sym typeface="Karla"/>
              </a:rPr>
              <a:t>Senior</a:t>
            </a:r>
            <a:endParaRPr sz="1200">
              <a:solidFill>
                <a:srgbClr val="18181A"/>
              </a:solidFill>
              <a:latin typeface="Karla"/>
              <a:ea typeface="Karla"/>
              <a:cs typeface="Karla"/>
              <a:sym typeface="Karla"/>
            </a:endParaRPr>
          </a:p>
          <a:p>
            <a:pPr indent="0" lvl="0" marL="0" marR="0" rtl="0" algn="ctr">
              <a:lnSpc>
                <a:spcPct val="115000"/>
              </a:lnSpc>
              <a:spcBef>
                <a:spcPts val="0"/>
              </a:spcBef>
              <a:spcAft>
                <a:spcPts val="0"/>
              </a:spcAft>
              <a:buNone/>
            </a:pPr>
            <a:r>
              <a:rPr lang="en" sz="1200">
                <a:solidFill>
                  <a:srgbClr val="18181A"/>
                </a:solidFill>
                <a:latin typeface="Karla"/>
                <a:ea typeface="Karla"/>
                <a:cs typeface="Karla"/>
                <a:sym typeface="Karla"/>
              </a:rPr>
              <a:t>Computer Science, HCI</a:t>
            </a:r>
            <a:endParaRPr sz="1200">
              <a:solidFill>
                <a:srgbClr val="18181A"/>
              </a:solidFill>
              <a:latin typeface="Karla"/>
              <a:ea typeface="Karla"/>
              <a:cs typeface="Karla"/>
              <a:sym typeface="Karla"/>
            </a:endParaRPr>
          </a:p>
          <a:p>
            <a:pPr indent="0" lvl="0" marL="0" marR="0" rtl="0" algn="ctr">
              <a:lnSpc>
                <a:spcPct val="115000"/>
              </a:lnSpc>
              <a:spcBef>
                <a:spcPts val="0"/>
              </a:spcBef>
              <a:spcAft>
                <a:spcPts val="0"/>
              </a:spcAft>
              <a:buNone/>
            </a:pPr>
            <a:r>
              <a:rPr lang="en" sz="1200">
                <a:solidFill>
                  <a:srgbClr val="18181A"/>
                </a:solidFill>
                <a:latin typeface="Karla"/>
                <a:ea typeface="Karla"/>
                <a:cs typeface="Karla"/>
                <a:sym typeface="Karla"/>
              </a:rPr>
              <a:t>Phoenix, AZ</a:t>
            </a:r>
            <a:endParaRPr sz="1200">
              <a:solidFill>
                <a:srgbClr val="18181A"/>
              </a:solidFill>
              <a:latin typeface="Karla"/>
              <a:ea typeface="Karla"/>
              <a:cs typeface="Karla"/>
              <a:sym typeface="Karla"/>
            </a:endParaRPr>
          </a:p>
        </p:txBody>
      </p:sp>
      <p:pic>
        <p:nvPicPr>
          <p:cNvPr id="302" name="Google Shape;302;p33"/>
          <p:cNvPicPr preferRelativeResize="0"/>
          <p:nvPr/>
        </p:nvPicPr>
        <p:blipFill rotWithShape="1">
          <a:blip r:embed="rId4">
            <a:alphaModFix/>
          </a:blip>
          <a:srcRect b="7713" l="0" r="0" t="7713"/>
          <a:stretch/>
        </p:blipFill>
        <p:spPr>
          <a:xfrm>
            <a:off x="4607625" y="1592950"/>
            <a:ext cx="1699500" cy="1676400"/>
          </a:xfrm>
          <a:prstGeom prst="ellipse">
            <a:avLst/>
          </a:prstGeom>
          <a:noFill/>
          <a:ln cap="flat" cmpd="sng" w="9525">
            <a:solidFill>
              <a:schemeClr val="lt1"/>
            </a:solidFill>
            <a:prstDash val="solid"/>
            <a:round/>
            <a:headEnd len="sm" w="sm" type="none"/>
            <a:tailEnd len="sm" w="sm" type="none"/>
          </a:ln>
        </p:spPr>
      </p:pic>
      <p:sp>
        <p:nvSpPr>
          <p:cNvPr id="303" name="Google Shape;303;p33"/>
          <p:cNvSpPr/>
          <p:nvPr/>
        </p:nvSpPr>
        <p:spPr>
          <a:xfrm>
            <a:off x="2453575" y="3371050"/>
            <a:ext cx="2047800" cy="10764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None/>
            </a:pPr>
            <a:r>
              <a:rPr b="1" lang="en" sz="1200">
                <a:solidFill>
                  <a:srgbClr val="18181A"/>
                </a:solidFill>
                <a:latin typeface="Karla"/>
                <a:ea typeface="Karla"/>
                <a:cs typeface="Karla"/>
                <a:sym typeface="Karla"/>
              </a:rPr>
              <a:t>Sarah Jacob</a:t>
            </a:r>
            <a:endParaRPr b="1" sz="1200">
              <a:solidFill>
                <a:srgbClr val="18181A"/>
              </a:solidFill>
              <a:latin typeface="Karla"/>
              <a:ea typeface="Karla"/>
              <a:cs typeface="Karla"/>
              <a:sym typeface="Karla"/>
            </a:endParaRPr>
          </a:p>
          <a:p>
            <a:pPr indent="0" lvl="0" marL="0" marR="0" rtl="0" algn="ctr">
              <a:lnSpc>
                <a:spcPct val="115000"/>
              </a:lnSpc>
              <a:spcBef>
                <a:spcPts val="0"/>
              </a:spcBef>
              <a:spcAft>
                <a:spcPts val="0"/>
              </a:spcAft>
              <a:buNone/>
            </a:pPr>
            <a:r>
              <a:rPr lang="en" sz="1200">
                <a:solidFill>
                  <a:srgbClr val="18181A"/>
                </a:solidFill>
                <a:latin typeface="Karla"/>
                <a:ea typeface="Karla"/>
                <a:cs typeface="Karla"/>
                <a:sym typeface="Karla"/>
              </a:rPr>
              <a:t>Senior</a:t>
            </a:r>
            <a:endParaRPr sz="1200">
              <a:solidFill>
                <a:srgbClr val="18181A"/>
              </a:solidFill>
              <a:latin typeface="Karla"/>
              <a:ea typeface="Karla"/>
              <a:cs typeface="Karla"/>
              <a:sym typeface="Karla"/>
            </a:endParaRPr>
          </a:p>
          <a:p>
            <a:pPr indent="0" lvl="0" marL="0" marR="0" rtl="0" algn="ctr">
              <a:lnSpc>
                <a:spcPct val="115000"/>
              </a:lnSpc>
              <a:spcBef>
                <a:spcPts val="0"/>
              </a:spcBef>
              <a:spcAft>
                <a:spcPts val="0"/>
              </a:spcAft>
              <a:buNone/>
            </a:pPr>
            <a:r>
              <a:rPr lang="en" sz="1200">
                <a:solidFill>
                  <a:srgbClr val="18181A"/>
                </a:solidFill>
                <a:latin typeface="Karla"/>
                <a:ea typeface="Karla"/>
                <a:cs typeface="Karla"/>
                <a:sym typeface="Karla"/>
              </a:rPr>
              <a:t>Design, AI + UX</a:t>
            </a:r>
            <a:endParaRPr sz="1200">
              <a:solidFill>
                <a:srgbClr val="18181A"/>
              </a:solidFill>
              <a:latin typeface="Karla"/>
              <a:ea typeface="Karla"/>
              <a:cs typeface="Karla"/>
              <a:sym typeface="Karla"/>
            </a:endParaRPr>
          </a:p>
          <a:p>
            <a:pPr indent="0" lvl="0" marL="0" marR="0" rtl="0" algn="ctr">
              <a:lnSpc>
                <a:spcPct val="115000"/>
              </a:lnSpc>
              <a:spcBef>
                <a:spcPts val="0"/>
              </a:spcBef>
              <a:spcAft>
                <a:spcPts val="0"/>
              </a:spcAft>
              <a:buNone/>
            </a:pPr>
            <a:r>
              <a:rPr lang="en" sz="1200">
                <a:solidFill>
                  <a:srgbClr val="18181A"/>
                </a:solidFill>
                <a:latin typeface="Karla"/>
                <a:ea typeface="Karla"/>
                <a:cs typeface="Karla"/>
                <a:sym typeface="Karla"/>
              </a:rPr>
              <a:t>Brick, NJ</a:t>
            </a:r>
            <a:endParaRPr sz="1200">
              <a:solidFill>
                <a:srgbClr val="18181A"/>
              </a:solidFill>
              <a:latin typeface="Karla"/>
              <a:ea typeface="Karla"/>
              <a:cs typeface="Karla"/>
              <a:sym typeface="Karla"/>
            </a:endParaRPr>
          </a:p>
        </p:txBody>
      </p:sp>
      <p:pic>
        <p:nvPicPr>
          <p:cNvPr id="304" name="Google Shape;304;p33"/>
          <p:cNvPicPr preferRelativeResize="0"/>
          <p:nvPr/>
        </p:nvPicPr>
        <p:blipFill rotWithShape="1">
          <a:blip r:embed="rId5">
            <a:alphaModFix/>
          </a:blip>
          <a:srcRect b="26940" l="30967" r="16967" t="4856"/>
          <a:stretch/>
        </p:blipFill>
        <p:spPr>
          <a:xfrm>
            <a:off x="2627725" y="1592950"/>
            <a:ext cx="1699500" cy="1676400"/>
          </a:xfrm>
          <a:prstGeom prst="ellipse">
            <a:avLst/>
          </a:prstGeom>
          <a:noFill/>
          <a:ln cap="flat" cmpd="sng" w="9525">
            <a:solidFill>
              <a:schemeClr val="lt1"/>
            </a:solidFill>
            <a:prstDash val="solid"/>
            <a:round/>
            <a:headEnd len="sm" w="sm" type="none"/>
            <a:tailEnd len="sm" w="sm" type="none"/>
          </a:ln>
        </p:spPr>
      </p:pic>
      <p:sp>
        <p:nvSpPr>
          <p:cNvPr id="305" name="Google Shape;305;p33"/>
          <p:cNvSpPr/>
          <p:nvPr/>
        </p:nvSpPr>
        <p:spPr>
          <a:xfrm>
            <a:off x="473675" y="3371045"/>
            <a:ext cx="2047800" cy="9153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None/>
            </a:pPr>
            <a:r>
              <a:rPr b="1" lang="en" sz="1200">
                <a:solidFill>
                  <a:srgbClr val="18181A"/>
                </a:solidFill>
                <a:latin typeface="Karla"/>
                <a:ea typeface="Karla"/>
                <a:cs typeface="Karla"/>
                <a:sym typeface="Karla"/>
              </a:rPr>
              <a:t>Krystal Li</a:t>
            </a:r>
            <a:endParaRPr b="1" sz="1200">
              <a:solidFill>
                <a:srgbClr val="18181A"/>
              </a:solidFill>
              <a:latin typeface="Karla"/>
              <a:ea typeface="Karla"/>
              <a:cs typeface="Karla"/>
              <a:sym typeface="Karla"/>
            </a:endParaRPr>
          </a:p>
          <a:p>
            <a:pPr indent="0" lvl="0" marL="0" marR="0" rtl="0" algn="ctr">
              <a:lnSpc>
                <a:spcPct val="115000"/>
              </a:lnSpc>
              <a:spcBef>
                <a:spcPts val="0"/>
              </a:spcBef>
              <a:spcAft>
                <a:spcPts val="0"/>
              </a:spcAft>
              <a:buNone/>
            </a:pPr>
            <a:r>
              <a:rPr lang="en" sz="1200">
                <a:solidFill>
                  <a:srgbClr val="18181A"/>
                </a:solidFill>
                <a:latin typeface="Karla"/>
                <a:ea typeface="Karla"/>
                <a:cs typeface="Karla"/>
                <a:sym typeface="Karla"/>
              </a:rPr>
              <a:t>Junior</a:t>
            </a:r>
            <a:endParaRPr sz="1200">
              <a:solidFill>
                <a:srgbClr val="18181A"/>
              </a:solidFill>
              <a:latin typeface="Karla"/>
              <a:ea typeface="Karla"/>
              <a:cs typeface="Karla"/>
              <a:sym typeface="Karla"/>
            </a:endParaRPr>
          </a:p>
          <a:p>
            <a:pPr indent="0" lvl="0" marL="0" marR="0" rtl="0" algn="ctr">
              <a:lnSpc>
                <a:spcPct val="115000"/>
              </a:lnSpc>
              <a:spcBef>
                <a:spcPts val="0"/>
              </a:spcBef>
              <a:spcAft>
                <a:spcPts val="0"/>
              </a:spcAft>
              <a:buNone/>
            </a:pPr>
            <a:r>
              <a:rPr lang="en" sz="1200">
                <a:solidFill>
                  <a:srgbClr val="18181A"/>
                </a:solidFill>
                <a:latin typeface="Karla"/>
                <a:ea typeface="Karla"/>
                <a:cs typeface="Karla"/>
                <a:sym typeface="Karla"/>
              </a:rPr>
              <a:t>Symbolic Systems, HCI</a:t>
            </a:r>
            <a:endParaRPr sz="1200">
              <a:solidFill>
                <a:srgbClr val="18181A"/>
              </a:solidFill>
              <a:latin typeface="Karla"/>
              <a:ea typeface="Karla"/>
              <a:cs typeface="Karla"/>
              <a:sym typeface="Karla"/>
            </a:endParaRPr>
          </a:p>
          <a:p>
            <a:pPr indent="0" lvl="0" marL="0" marR="0" rtl="0" algn="ctr">
              <a:lnSpc>
                <a:spcPct val="115000"/>
              </a:lnSpc>
              <a:spcBef>
                <a:spcPts val="0"/>
              </a:spcBef>
              <a:spcAft>
                <a:spcPts val="0"/>
              </a:spcAft>
              <a:buNone/>
            </a:pPr>
            <a:r>
              <a:rPr lang="en" sz="1200">
                <a:solidFill>
                  <a:srgbClr val="18181A"/>
                </a:solidFill>
                <a:latin typeface="Karla"/>
                <a:ea typeface="Karla"/>
                <a:cs typeface="Karla"/>
                <a:sym typeface="Karla"/>
              </a:rPr>
              <a:t>Miami, FL</a:t>
            </a:r>
            <a:endParaRPr sz="1200">
              <a:solidFill>
                <a:srgbClr val="18181A"/>
              </a:solidFill>
              <a:latin typeface="Karla"/>
              <a:ea typeface="Karla"/>
              <a:cs typeface="Karla"/>
              <a:sym typeface="Karla"/>
            </a:endParaRPr>
          </a:p>
        </p:txBody>
      </p:sp>
      <p:pic>
        <p:nvPicPr>
          <p:cNvPr id="306" name="Google Shape;306;p33"/>
          <p:cNvPicPr preferRelativeResize="0"/>
          <p:nvPr/>
        </p:nvPicPr>
        <p:blipFill rotWithShape="1">
          <a:blip r:embed="rId6">
            <a:alphaModFix/>
          </a:blip>
          <a:srcRect b="16254" l="2297" r="1990" t="20816"/>
          <a:stretch/>
        </p:blipFill>
        <p:spPr>
          <a:xfrm>
            <a:off x="647825" y="1592950"/>
            <a:ext cx="1699500" cy="1676400"/>
          </a:xfrm>
          <a:prstGeom prst="ellipse">
            <a:avLst/>
          </a:prstGeom>
          <a:noFill/>
          <a:ln cap="flat" cmpd="sng" w="9525">
            <a:solidFill>
              <a:schemeClr val="lt1"/>
            </a:solidFill>
            <a:prstDash val="solid"/>
            <a:round/>
            <a:headEnd len="sm" w="sm" type="none"/>
            <a:tailEnd len="sm" w="sm" type="none"/>
          </a:ln>
        </p:spPr>
      </p:pic>
      <p:sp>
        <p:nvSpPr>
          <p:cNvPr id="307" name="Google Shape;307;p33"/>
          <p:cNvSpPr/>
          <p:nvPr/>
        </p:nvSpPr>
        <p:spPr>
          <a:xfrm>
            <a:off x="400050" y="1051560"/>
            <a:ext cx="4800" cy="0"/>
          </a:xfrm>
          <a:prstGeom prst="rect">
            <a:avLst/>
          </a:prstGeom>
          <a:noFill/>
          <a:ln>
            <a:noFill/>
          </a:ln>
        </p:spPr>
        <p:txBody>
          <a:bodyPr anchorCtr="0" anchor="t" bIns="0" lIns="0" spcFirstLastPara="1" rIns="0" wrap="square" tIns="0">
            <a:noAutofit/>
          </a:bodyPr>
          <a:lstStyle/>
          <a:p>
            <a:pPr indent="0" lvl="0" marL="0" marR="0" rtl="0" algn="l">
              <a:lnSpc>
                <a:spcPct val="150044"/>
              </a:lnSpc>
              <a:spcBef>
                <a:spcPts val="0"/>
              </a:spcBef>
              <a:spcAft>
                <a:spcPts val="0"/>
              </a:spcAft>
              <a:buNone/>
            </a:pPr>
            <a:r>
              <a:t/>
            </a:r>
            <a:endParaRPr b="0" i="0" sz="1125" u="none" cap="none" strike="noStrike">
              <a:solidFill>
                <a:schemeClr val="dk1"/>
              </a:solidFill>
              <a:latin typeface="Calibri"/>
              <a:ea typeface="Calibri"/>
              <a:cs typeface="Calibri"/>
              <a:sym typeface="Calibri"/>
            </a:endParaRPr>
          </a:p>
        </p:txBody>
      </p:sp>
      <p:sp>
        <p:nvSpPr>
          <p:cNvPr id="308" name="Google Shape;308;p33"/>
          <p:cNvSpPr txBox="1"/>
          <p:nvPr>
            <p:ph idx="4294967295" type="title"/>
          </p:nvPr>
        </p:nvSpPr>
        <p:spPr>
          <a:xfrm>
            <a:off x="720000" y="539500"/>
            <a:ext cx="7710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Team Members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51"/>
          <p:cNvSpPr/>
          <p:nvPr/>
        </p:nvSpPr>
        <p:spPr>
          <a:xfrm>
            <a:off x="2669850" y="669600"/>
            <a:ext cx="3804300" cy="3804300"/>
          </a:xfrm>
          <a:prstGeom prst="ellipse">
            <a:avLst/>
          </a:prstGeom>
          <a:solidFill>
            <a:srgbClr val="FFFFFF">
              <a:alpha val="616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551" name="Google Shape;551;p51"/>
          <p:cNvSpPr txBox="1"/>
          <p:nvPr>
            <p:ph type="title"/>
          </p:nvPr>
        </p:nvSpPr>
        <p:spPr>
          <a:xfrm>
            <a:off x="2094000" y="1863750"/>
            <a:ext cx="4956000" cy="1416000"/>
          </a:xfrm>
          <a:prstGeom prst="rect">
            <a:avLst/>
          </a:prstGeom>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0" lang="en" sz="5000">
                <a:latin typeface="Schibsted Grotesk ExtraBold"/>
                <a:ea typeface="Schibsted Grotesk ExtraBold"/>
                <a:cs typeface="Schibsted Grotesk ExtraBold"/>
                <a:sym typeface="Schibsted Grotesk ExtraBold"/>
              </a:rPr>
              <a:t>Values in Design</a:t>
            </a:r>
            <a:endParaRPr b="0" sz="5000">
              <a:latin typeface="Schibsted Grotesk ExtraBold"/>
              <a:ea typeface="Schibsted Grotesk ExtraBold"/>
              <a:cs typeface="Schibsted Grotesk ExtraBold"/>
              <a:sym typeface="Schibsted Grotesk Extra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52"/>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Values in Design</a:t>
            </a:r>
            <a:endParaRPr/>
          </a:p>
        </p:txBody>
      </p:sp>
      <p:sp>
        <p:nvSpPr>
          <p:cNvPr id="557" name="Google Shape;557;p52"/>
          <p:cNvSpPr txBox="1"/>
          <p:nvPr>
            <p:ph idx="3" type="subTitle"/>
          </p:nvPr>
        </p:nvSpPr>
        <p:spPr>
          <a:xfrm>
            <a:off x="1773086" y="3526550"/>
            <a:ext cx="21054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200"/>
              <a:t>Unfold should be applicable to users with all different kinds of tasks and goals</a:t>
            </a:r>
            <a:endParaRPr sz="1200">
              <a:solidFill>
                <a:srgbClr val="666666"/>
              </a:solidFill>
            </a:endParaRPr>
          </a:p>
        </p:txBody>
      </p:sp>
      <p:sp>
        <p:nvSpPr>
          <p:cNvPr id="558" name="Google Shape;558;p52"/>
          <p:cNvSpPr txBox="1"/>
          <p:nvPr>
            <p:ph idx="1" type="subTitle"/>
          </p:nvPr>
        </p:nvSpPr>
        <p:spPr>
          <a:xfrm>
            <a:off x="890708" y="1941931"/>
            <a:ext cx="1927800" cy="738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200"/>
              <a:t>Keep users coming back with entertaining stories and </a:t>
            </a:r>
            <a:r>
              <a:rPr lang="en" sz="1200"/>
              <a:t>compelling</a:t>
            </a:r>
            <a:r>
              <a:rPr lang="en" sz="1200"/>
              <a:t> cliffhangers </a:t>
            </a:r>
            <a:endParaRPr sz="1200"/>
          </a:p>
        </p:txBody>
      </p:sp>
      <p:sp>
        <p:nvSpPr>
          <p:cNvPr id="559" name="Google Shape;559;p52"/>
          <p:cNvSpPr txBox="1"/>
          <p:nvPr>
            <p:ph idx="2" type="subTitle"/>
          </p:nvPr>
        </p:nvSpPr>
        <p:spPr>
          <a:xfrm>
            <a:off x="3569612" y="1941925"/>
            <a:ext cx="2305500" cy="738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200"/>
              <a:t>Set up in-game rewards that motivate users while curating intrinsic motivation and routine in their real-world tasks</a:t>
            </a:r>
            <a:endParaRPr sz="1200"/>
          </a:p>
        </p:txBody>
      </p:sp>
      <p:sp>
        <p:nvSpPr>
          <p:cNvPr id="560" name="Google Shape;560;p52"/>
          <p:cNvSpPr txBox="1"/>
          <p:nvPr>
            <p:ph idx="5" type="title"/>
          </p:nvPr>
        </p:nvSpPr>
        <p:spPr>
          <a:xfrm>
            <a:off x="352588" y="1432255"/>
            <a:ext cx="550500" cy="461700"/>
          </a:xfrm>
          <a:prstGeom prst="rect">
            <a:avLst/>
          </a:prstGeom>
        </p:spPr>
        <p:txBody>
          <a:bodyPr anchorCtr="0" anchor="b" bIns="0" lIns="0" spcFirstLastPara="1" rIns="0" wrap="square" tIns="0">
            <a:spAutoFit/>
          </a:bodyPr>
          <a:lstStyle/>
          <a:p>
            <a:pPr indent="0" lvl="0" marL="0" rtl="0" algn="ctr">
              <a:spcBef>
                <a:spcPts val="0"/>
              </a:spcBef>
              <a:spcAft>
                <a:spcPts val="0"/>
              </a:spcAft>
              <a:buNone/>
            </a:pPr>
            <a:r>
              <a:rPr lang="en"/>
              <a:t>I.</a:t>
            </a:r>
            <a:endParaRPr/>
          </a:p>
        </p:txBody>
      </p:sp>
      <p:sp>
        <p:nvSpPr>
          <p:cNvPr id="561" name="Google Shape;561;p52"/>
          <p:cNvSpPr txBox="1"/>
          <p:nvPr>
            <p:ph idx="7" type="title"/>
          </p:nvPr>
        </p:nvSpPr>
        <p:spPr>
          <a:xfrm>
            <a:off x="2953442" y="1432255"/>
            <a:ext cx="550500" cy="461700"/>
          </a:xfrm>
          <a:prstGeom prst="rect">
            <a:avLst/>
          </a:prstGeom>
        </p:spPr>
        <p:txBody>
          <a:bodyPr anchorCtr="0" anchor="b" bIns="0" lIns="0" spcFirstLastPara="1" rIns="0" wrap="square" tIns="0">
            <a:spAutoFit/>
          </a:bodyPr>
          <a:lstStyle/>
          <a:p>
            <a:pPr indent="0" lvl="0" marL="0" rtl="0" algn="ctr">
              <a:spcBef>
                <a:spcPts val="0"/>
              </a:spcBef>
              <a:spcAft>
                <a:spcPts val="0"/>
              </a:spcAft>
              <a:buNone/>
            </a:pPr>
            <a:r>
              <a:rPr lang="en"/>
              <a:t>II.</a:t>
            </a:r>
            <a:endParaRPr/>
          </a:p>
        </p:txBody>
      </p:sp>
      <p:sp>
        <p:nvSpPr>
          <p:cNvPr id="562" name="Google Shape;562;p52"/>
          <p:cNvSpPr txBox="1"/>
          <p:nvPr>
            <p:ph idx="9" type="subTitle"/>
          </p:nvPr>
        </p:nvSpPr>
        <p:spPr>
          <a:xfrm>
            <a:off x="895713" y="1501555"/>
            <a:ext cx="1726800" cy="3231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b="1" lang="en">
                <a:latin typeface="Karla"/>
                <a:ea typeface="Karla"/>
                <a:cs typeface="Karla"/>
                <a:sym typeface="Karla"/>
              </a:rPr>
              <a:t>Playfulness</a:t>
            </a:r>
            <a:endParaRPr b="1">
              <a:latin typeface="Karla"/>
              <a:ea typeface="Karla"/>
              <a:cs typeface="Karla"/>
              <a:sym typeface="Karla"/>
            </a:endParaRPr>
          </a:p>
        </p:txBody>
      </p:sp>
      <p:sp>
        <p:nvSpPr>
          <p:cNvPr id="563" name="Google Shape;563;p52"/>
          <p:cNvSpPr txBox="1"/>
          <p:nvPr>
            <p:ph idx="13" type="subTitle"/>
          </p:nvPr>
        </p:nvSpPr>
        <p:spPr>
          <a:xfrm>
            <a:off x="3579940" y="1501555"/>
            <a:ext cx="2201400" cy="3231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b="1" lang="en">
                <a:latin typeface="Karla"/>
                <a:ea typeface="Karla"/>
                <a:cs typeface="Karla"/>
                <a:sym typeface="Karla"/>
              </a:rPr>
              <a:t>Reward Balance</a:t>
            </a:r>
            <a:endParaRPr b="1">
              <a:latin typeface="Karla"/>
              <a:ea typeface="Karla"/>
              <a:cs typeface="Karla"/>
              <a:sym typeface="Karla"/>
            </a:endParaRPr>
          </a:p>
        </p:txBody>
      </p:sp>
      <p:sp>
        <p:nvSpPr>
          <p:cNvPr id="564" name="Google Shape;564;p52"/>
          <p:cNvSpPr txBox="1"/>
          <p:nvPr>
            <p:ph idx="4" type="subTitle"/>
          </p:nvPr>
        </p:nvSpPr>
        <p:spPr>
          <a:xfrm>
            <a:off x="4915588" y="3526550"/>
            <a:ext cx="3466800" cy="554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200"/>
              <a:t>Motivation must be sustained over a long period for successful accountability—we need our users to be consistent and long-term</a:t>
            </a:r>
            <a:endParaRPr sz="1200"/>
          </a:p>
        </p:txBody>
      </p:sp>
      <p:sp>
        <p:nvSpPr>
          <p:cNvPr id="565" name="Google Shape;565;p52"/>
          <p:cNvSpPr txBox="1"/>
          <p:nvPr>
            <p:ph idx="6" type="title"/>
          </p:nvPr>
        </p:nvSpPr>
        <p:spPr>
          <a:xfrm>
            <a:off x="962188" y="3034185"/>
            <a:ext cx="876000" cy="461700"/>
          </a:xfrm>
          <a:prstGeom prst="rect">
            <a:avLst/>
          </a:prstGeom>
        </p:spPr>
        <p:txBody>
          <a:bodyPr anchorCtr="0" anchor="b" bIns="0" lIns="0" spcFirstLastPara="1" rIns="0" wrap="square" tIns="0">
            <a:spAutoFit/>
          </a:bodyPr>
          <a:lstStyle/>
          <a:p>
            <a:pPr indent="0" lvl="0" marL="0" rtl="0" algn="ctr">
              <a:spcBef>
                <a:spcPts val="0"/>
              </a:spcBef>
              <a:spcAft>
                <a:spcPts val="0"/>
              </a:spcAft>
              <a:buNone/>
            </a:pPr>
            <a:r>
              <a:rPr lang="en"/>
              <a:t>IV.</a:t>
            </a:r>
            <a:endParaRPr/>
          </a:p>
        </p:txBody>
      </p:sp>
      <p:sp>
        <p:nvSpPr>
          <p:cNvPr id="566" name="Google Shape;566;p52"/>
          <p:cNvSpPr txBox="1"/>
          <p:nvPr>
            <p:ph idx="8" type="title"/>
          </p:nvPr>
        </p:nvSpPr>
        <p:spPr>
          <a:xfrm>
            <a:off x="4331100" y="3034185"/>
            <a:ext cx="658200" cy="461700"/>
          </a:xfrm>
          <a:prstGeom prst="rect">
            <a:avLst/>
          </a:prstGeom>
        </p:spPr>
        <p:txBody>
          <a:bodyPr anchorCtr="0" anchor="b" bIns="0" lIns="0" spcFirstLastPara="1" rIns="0" wrap="square" tIns="0">
            <a:spAutoFit/>
          </a:bodyPr>
          <a:lstStyle/>
          <a:p>
            <a:pPr indent="0" lvl="0" marL="0" rtl="0" algn="ctr">
              <a:spcBef>
                <a:spcPts val="0"/>
              </a:spcBef>
              <a:spcAft>
                <a:spcPts val="0"/>
              </a:spcAft>
              <a:buNone/>
            </a:pPr>
            <a:r>
              <a:rPr lang="en"/>
              <a:t>V.</a:t>
            </a:r>
            <a:endParaRPr/>
          </a:p>
        </p:txBody>
      </p:sp>
      <p:sp>
        <p:nvSpPr>
          <p:cNvPr id="567" name="Google Shape;567;p52"/>
          <p:cNvSpPr txBox="1"/>
          <p:nvPr>
            <p:ph idx="14" type="subTitle"/>
          </p:nvPr>
        </p:nvSpPr>
        <p:spPr>
          <a:xfrm>
            <a:off x="1772695" y="3103485"/>
            <a:ext cx="2065200" cy="3231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b="1" lang="en">
                <a:latin typeface="Karla"/>
                <a:ea typeface="Karla"/>
                <a:cs typeface="Karla"/>
                <a:sym typeface="Karla"/>
              </a:rPr>
              <a:t>Flexibility</a:t>
            </a:r>
            <a:endParaRPr b="1">
              <a:latin typeface="Karla"/>
              <a:ea typeface="Karla"/>
              <a:cs typeface="Karla"/>
              <a:sym typeface="Karla"/>
            </a:endParaRPr>
          </a:p>
        </p:txBody>
      </p:sp>
      <p:sp>
        <p:nvSpPr>
          <p:cNvPr id="568" name="Google Shape;568;p52"/>
          <p:cNvSpPr txBox="1"/>
          <p:nvPr>
            <p:ph idx="15" type="subTitle"/>
          </p:nvPr>
        </p:nvSpPr>
        <p:spPr>
          <a:xfrm>
            <a:off x="4915583" y="3103485"/>
            <a:ext cx="2065200" cy="3231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b="1" lang="en">
                <a:latin typeface="Karla"/>
                <a:ea typeface="Karla"/>
                <a:cs typeface="Karla"/>
                <a:sym typeface="Karla"/>
              </a:rPr>
              <a:t>Sustainability</a:t>
            </a:r>
            <a:endParaRPr b="1">
              <a:latin typeface="Karla"/>
              <a:ea typeface="Karla"/>
              <a:cs typeface="Karla"/>
              <a:sym typeface="Karla"/>
            </a:endParaRPr>
          </a:p>
        </p:txBody>
      </p:sp>
      <p:cxnSp>
        <p:nvCxnSpPr>
          <p:cNvPr id="569" name="Google Shape;569;p52"/>
          <p:cNvCxnSpPr/>
          <p:nvPr/>
        </p:nvCxnSpPr>
        <p:spPr>
          <a:xfrm>
            <a:off x="849238" y="1870650"/>
            <a:ext cx="7710900" cy="0"/>
          </a:xfrm>
          <a:prstGeom prst="straightConnector1">
            <a:avLst/>
          </a:prstGeom>
          <a:noFill/>
          <a:ln cap="flat" cmpd="sng" w="9525">
            <a:solidFill>
              <a:schemeClr val="dk1"/>
            </a:solidFill>
            <a:prstDash val="solid"/>
            <a:round/>
            <a:headEnd len="med" w="med" type="none"/>
            <a:tailEnd len="med" w="med" type="none"/>
          </a:ln>
        </p:spPr>
      </p:cxnSp>
      <p:cxnSp>
        <p:nvCxnSpPr>
          <p:cNvPr id="570" name="Google Shape;570;p52"/>
          <p:cNvCxnSpPr/>
          <p:nvPr/>
        </p:nvCxnSpPr>
        <p:spPr>
          <a:xfrm>
            <a:off x="849238" y="3455225"/>
            <a:ext cx="7710900" cy="0"/>
          </a:xfrm>
          <a:prstGeom prst="straightConnector1">
            <a:avLst/>
          </a:prstGeom>
          <a:noFill/>
          <a:ln cap="flat" cmpd="sng" w="9525">
            <a:solidFill>
              <a:schemeClr val="dk1"/>
            </a:solidFill>
            <a:prstDash val="solid"/>
            <a:round/>
            <a:headEnd len="med" w="med" type="none"/>
            <a:tailEnd len="med" w="med" type="none"/>
          </a:ln>
        </p:spPr>
      </p:cxnSp>
      <p:sp>
        <p:nvSpPr>
          <p:cNvPr id="571" name="Google Shape;571;p52"/>
          <p:cNvSpPr txBox="1"/>
          <p:nvPr>
            <p:ph idx="3" type="subTitle"/>
          </p:nvPr>
        </p:nvSpPr>
        <p:spPr>
          <a:xfrm>
            <a:off x="6863613" y="1924625"/>
            <a:ext cx="1927800" cy="738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200"/>
              <a:t>Ensure Unfold is intuitive and usable for a broad </a:t>
            </a:r>
            <a:r>
              <a:rPr lang="en" sz="1200"/>
              <a:t>user base</a:t>
            </a:r>
            <a:r>
              <a:rPr lang="en" sz="1200"/>
              <a:t> with varying knowledge of games</a:t>
            </a:r>
            <a:endParaRPr sz="1200">
              <a:solidFill>
                <a:srgbClr val="666666"/>
              </a:solidFill>
            </a:endParaRPr>
          </a:p>
        </p:txBody>
      </p:sp>
      <p:sp>
        <p:nvSpPr>
          <p:cNvPr id="572" name="Google Shape;572;p52"/>
          <p:cNvSpPr txBox="1"/>
          <p:nvPr>
            <p:ph idx="6" type="title"/>
          </p:nvPr>
        </p:nvSpPr>
        <p:spPr>
          <a:xfrm>
            <a:off x="6052713" y="1432255"/>
            <a:ext cx="876000" cy="461700"/>
          </a:xfrm>
          <a:prstGeom prst="rect">
            <a:avLst/>
          </a:prstGeom>
        </p:spPr>
        <p:txBody>
          <a:bodyPr anchorCtr="0" anchor="b" bIns="0" lIns="0" spcFirstLastPara="1" rIns="0" wrap="square" tIns="0">
            <a:spAutoFit/>
          </a:bodyPr>
          <a:lstStyle/>
          <a:p>
            <a:pPr indent="0" lvl="0" marL="0" rtl="0" algn="ctr">
              <a:spcBef>
                <a:spcPts val="0"/>
              </a:spcBef>
              <a:spcAft>
                <a:spcPts val="0"/>
              </a:spcAft>
              <a:buNone/>
            </a:pPr>
            <a:r>
              <a:rPr lang="en"/>
              <a:t>III.</a:t>
            </a:r>
            <a:endParaRPr/>
          </a:p>
        </p:txBody>
      </p:sp>
      <p:sp>
        <p:nvSpPr>
          <p:cNvPr id="573" name="Google Shape;573;p52"/>
          <p:cNvSpPr txBox="1"/>
          <p:nvPr>
            <p:ph idx="14" type="subTitle"/>
          </p:nvPr>
        </p:nvSpPr>
        <p:spPr>
          <a:xfrm>
            <a:off x="6863228" y="1501550"/>
            <a:ext cx="1927800" cy="3231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b="1" lang="en">
                <a:latin typeface="Karla"/>
                <a:ea typeface="Karla"/>
                <a:cs typeface="Karla"/>
                <a:sym typeface="Karla"/>
              </a:rPr>
              <a:t>Accessibility</a:t>
            </a:r>
            <a:endParaRPr b="1">
              <a:latin typeface="Karla"/>
              <a:ea typeface="Karla"/>
              <a:cs typeface="Karla"/>
              <a:sym typeface="Karl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53"/>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Direct/Indirect Stakeholders</a:t>
            </a:r>
            <a:endParaRPr/>
          </a:p>
        </p:txBody>
      </p:sp>
      <p:sp>
        <p:nvSpPr>
          <p:cNvPr id="579" name="Google Shape;579;p53"/>
          <p:cNvSpPr txBox="1"/>
          <p:nvPr>
            <p:ph idx="3" type="subTitle"/>
          </p:nvPr>
        </p:nvSpPr>
        <p:spPr>
          <a:xfrm>
            <a:off x="720000" y="1369550"/>
            <a:ext cx="3852000" cy="1693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rPr>
              <a:t>Direct Stakeholders</a:t>
            </a:r>
            <a:endParaRPr b="1" sz="1800">
              <a:solidFill>
                <a:schemeClr val="lt1"/>
              </a:solidFill>
            </a:endParaRPr>
          </a:p>
          <a:p>
            <a:pPr indent="0" lvl="0" marL="457200" rtl="0" algn="l">
              <a:spcBef>
                <a:spcPts val="0"/>
              </a:spcBef>
              <a:spcAft>
                <a:spcPts val="0"/>
              </a:spcAft>
              <a:buNone/>
            </a:pPr>
            <a:r>
              <a:t/>
            </a:r>
            <a:endParaRPr sz="1600"/>
          </a:p>
          <a:p>
            <a:pPr indent="-330200" lvl="0" marL="457200" rtl="0" algn="l">
              <a:spcBef>
                <a:spcPts val="0"/>
              </a:spcBef>
              <a:spcAft>
                <a:spcPts val="0"/>
              </a:spcAft>
              <a:buSzPts val="1600"/>
              <a:buChar char="●"/>
            </a:pPr>
            <a:r>
              <a:rPr lang="en" sz="1600"/>
              <a:t>Individuals who use Unfold to manage tasks, stay accountable, and progress through the narrative-driven experience</a:t>
            </a:r>
            <a:endParaRPr sz="1600"/>
          </a:p>
        </p:txBody>
      </p:sp>
      <p:sp>
        <p:nvSpPr>
          <p:cNvPr id="580" name="Google Shape;580;p53"/>
          <p:cNvSpPr txBox="1"/>
          <p:nvPr>
            <p:ph idx="3" type="subTitle"/>
          </p:nvPr>
        </p:nvSpPr>
        <p:spPr>
          <a:xfrm>
            <a:off x="4285675" y="2558225"/>
            <a:ext cx="4268700" cy="1702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1800">
                <a:solidFill>
                  <a:schemeClr val="lt1"/>
                </a:solidFill>
              </a:rPr>
              <a:t>Indirect Stakeholders</a:t>
            </a:r>
            <a:endParaRPr b="1" sz="1800">
              <a:solidFill>
                <a:schemeClr val="lt1"/>
              </a:solidFill>
            </a:endParaRPr>
          </a:p>
          <a:p>
            <a:pPr indent="0" lvl="0" marL="0" rtl="0" algn="r">
              <a:spcBef>
                <a:spcPts val="0"/>
              </a:spcBef>
              <a:spcAft>
                <a:spcPts val="0"/>
              </a:spcAft>
              <a:buNone/>
            </a:pPr>
            <a:r>
              <a:t/>
            </a:r>
            <a:endParaRPr sz="1800"/>
          </a:p>
          <a:p>
            <a:pPr indent="-330200" lvl="0" marL="457200" rtl="0" algn="l">
              <a:spcBef>
                <a:spcPts val="0"/>
              </a:spcBef>
              <a:spcAft>
                <a:spcPts val="0"/>
              </a:spcAft>
              <a:buSzPts val="1600"/>
              <a:buChar char="●"/>
            </a:pPr>
            <a:r>
              <a:rPr b="1" lang="en" sz="1600"/>
              <a:t>Friends, Family, and Collaborators </a:t>
            </a:r>
            <a:r>
              <a:rPr lang="en" sz="1600"/>
              <a:t>of the user that will be impacted by the user's task completion and productivity from the app's increase in user's productivity and accountability</a:t>
            </a:r>
            <a:endParaRPr sz="1600"/>
          </a:p>
        </p:txBody>
      </p:sp>
      <p:cxnSp>
        <p:nvCxnSpPr>
          <p:cNvPr id="581" name="Google Shape;581;p53"/>
          <p:cNvCxnSpPr/>
          <p:nvPr/>
        </p:nvCxnSpPr>
        <p:spPr>
          <a:xfrm flipH="1" rot="10800000">
            <a:off x="1565700" y="1242950"/>
            <a:ext cx="6012600" cy="288720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54"/>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Direct and Indirect Stakeholders</a:t>
            </a:r>
            <a:endParaRPr/>
          </a:p>
        </p:txBody>
      </p:sp>
      <p:sp>
        <p:nvSpPr>
          <p:cNvPr id="587" name="Google Shape;587;p54"/>
          <p:cNvSpPr txBox="1"/>
          <p:nvPr>
            <p:ph idx="3" type="subTitle"/>
          </p:nvPr>
        </p:nvSpPr>
        <p:spPr>
          <a:xfrm>
            <a:off x="481875" y="1242950"/>
            <a:ext cx="3843600" cy="31554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rPr>
              <a:t>Users may feel pressure </a:t>
            </a:r>
            <a:br>
              <a:rPr b="1" lang="en" sz="1600">
                <a:solidFill>
                  <a:schemeClr val="lt1"/>
                </a:solidFill>
              </a:rPr>
            </a:br>
            <a:r>
              <a:rPr b="1" lang="en" sz="1600">
                <a:solidFill>
                  <a:schemeClr val="lt1"/>
                </a:solidFill>
              </a:rPr>
              <a:t>or anxiety from having to manage tasks on top of the story.</a:t>
            </a:r>
            <a:br>
              <a:rPr b="1" lang="en" sz="1600">
                <a:solidFill>
                  <a:schemeClr val="lt1"/>
                </a:solidFill>
              </a:rPr>
            </a:br>
            <a:endParaRPr b="1" sz="500">
              <a:solidFill>
                <a:schemeClr val="lt1"/>
              </a:solidFill>
            </a:endParaRPr>
          </a:p>
          <a:p>
            <a:pPr indent="-317500" lvl="0" marL="457200" rtl="0" algn="l">
              <a:spcBef>
                <a:spcPts val="0"/>
              </a:spcBef>
              <a:spcAft>
                <a:spcPts val="0"/>
              </a:spcAft>
              <a:buSzPts val="1400"/>
              <a:buChar char="●"/>
            </a:pPr>
            <a:r>
              <a:rPr lang="en"/>
              <a:t>When a user already has a lot on their plate, they might find it stressful for their task managing app to have added features on top of it. As such, we prefer to reward success over punishing failures or mistakes. </a:t>
            </a:r>
            <a:endParaRPr/>
          </a:p>
          <a:p>
            <a:pPr indent="-317500" lvl="0" marL="457200" rtl="0" algn="l">
              <a:spcBef>
                <a:spcPts val="0"/>
              </a:spcBef>
              <a:spcAft>
                <a:spcPts val="0"/>
              </a:spcAft>
              <a:buSzPts val="1400"/>
              <a:buChar char="●"/>
            </a:pPr>
            <a:r>
              <a:rPr lang="en"/>
              <a:t>We are looking into striking a balance between drafting both playful stories and compelling motivation for a user to continue.</a:t>
            </a:r>
            <a:endParaRPr/>
          </a:p>
        </p:txBody>
      </p:sp>
      <p:sp>
        <p:nvSpPr>
          <p:cNvPr id="588" name="Google Shape;588;p54"/>
          <p:cNvSpPr txBox="1"/>
          <p:nvPr>
            <p:ph idx="3" type="subTitle"/>
          </p:nvPr>
        </p:nvSpPr>
        <p:spPr>
          <a:xfrm>
            <a:off x="4466950" y="1242950"/>
            <a:ext cx="4278600" cy="31554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lt1"/>
                </a:solidFill>
              </a:rPr>
              <a:t>In-app motivation </a:t>
            </a:r>
            <a:br>
              <a:rPr b="1" lang="en" sz="1600">
                <a:solidFill>
                  <a:schemeClr val="lt1"/>
                </a:solidFill>
              </a:rPr>
            </a:br>
            <a:r>
              <a:rPr b="1" lang="en" sz="1600">
                <a:solidFill>
                  <a:schemeClr val="lt1"/>
                </a:solidFill>
              </a:rPr>
              <a:t>might take away from </a:t>
            </a:r>
            <a:br>
              <a:rPr b="1" lang="en" sz="1600">
                <a:solidFill>
                  <a:schemeClr val="lt1"/>
                </a:solidFill>
              </a:rPr>
            </a:br>
            <a:r>
              <a:rPr b="1" lang="en" sz="1600">
                <a:solidFill>
                  <a:schemeClr val="lt1"/>
                </a:solidFill>
              </a:rPr>
              <a:t>in-person goals</a:t>
            </a:r>
            <a:endParaRPr b="1" sz="1600">
              <a:solidFill>
                <a:schemeClr val="lt1"/>
              </a:solidFill>
            </a:endParaRPr>
          </a:p>
          <a:p>
            <a:pPr indent="0" lvl="0" marL="0" rtl="0" algn="l">
              <a:spcBef>
                <a:spcPts val="0"/>
              </a:spcBef>
              <a:spcAft>
                <a:spcPts val="0"/>
              </a:spcAft>
              <a:buNone/>
            </a:pPr>
            <a:r>
              <a:t/>
            </a:r>
            <a:endParaRPr sz="500"/>
          </a:p>
          <a:p>
            <a:pPr indent="-317500" lvl="0" marL="457200" rtl="0" algn="l">
              <a:spcBef>
                <a:spcPts val="0"/>
              </a:spcBef>
              <a:spcAft>
                <a:spcPts val="0"/>
              </a:spcAft>
              <a:buSzPts val="1400"/>
              <a:buChar char="●"/>
            </a:pPr>
            <a:r>
              <a:rPr lang="en"/>
              <a:t>If a user becomes very devoted to the reward system in the game, this can be detrimental or distracting to their intrinsic motivation. As such, we are working to not “over-gamify” the process such that the user doesn’t have to constantly interact or engage with the app.</a:t>
            </a:r>
            <a:endParaRPr/>
          </a:p>
          <a:p>
            <a:pPr indent="-317500" lvl="0" marL="457200" rtl="0" algn="l">
              <a:spcBef>
                <a:spcPts val="0"/>
              </a:spcBef>
              <a:spcAft>
                <a:spcPts val="0"/>
              </a:spcAft>
              <a:buSzPts val="1400"/>
              <a:buChar char="●"/>
            </a:pPr>
            <a:r>
              <a:rPr lang="en"/>
              <a:t>We aim to create a reward system that encourages personal reflection and complements users’ motivations and goals.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55"/>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Ethical Implications</a:t>
            </a:r>
            <a:endParaRPr/>
          </a:p>
        </p:txBody>
      </p:sp>
      <p:sp>
        <p:nvSpPr>
          <p:cNvPr id="594" name="Google Shape;594;p55"/>
          <p:cNvSpPr txBox="1"/>
          <p:nvPr>
            <p:ph idx="3" type="subTitle"/>
          </p:nvPr>
        </p:nvSpPr>
        <p:spPr>
          <a:xfrm>
            <a:off x="2714050" y="1364150"/>
            <a:ext cx="5433600" cy="2647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1600"/>
              <a:t>Users who do not typically enjoy gamification may feel pressure or anxiety from having to manage tasks on top of the story.</a:t>
            </a:r>
            <a:endParaRPr b="1" sz="1600"/>
          </a:p>
          <a:p>
            <a:pPr indent="-317500" lvl="0" marL="457200" rtl="0" algn="l">
              <a:spcBef>
                <a:spcPts val="0"/>
              </a:spcBef>
              <a:spcAft>
                <a:spcPts val="0"/>
              </a:spcAft>
              <a:buSzPts val="1400"/>
              <a:buChar char="●"/>
            </a:pPr>
            <a:r>
              <a:rPr lang="en"/>
              <a:t>When a user already has a lot on their plate, they might find it stressful for their task managing app to have added features on top of it. As such, Unfold should be simple to learn and focus on </a:t>
            </a:r>
            <a:r>
              <a:rPr b="1" lang="en">
                <a:solidFill>
                  <a:schemeClr val="lt1"/>
                </a:solidFill>
              </a:rPr>
              <a:t>rewarding success over punishing failures</a:t>
            </a:r>
            <a:r>
              <a:rPr lang="en"/>
              <a:t> or mistakes. </a:t>
            </a:r>
            <a:endParaRPr/>
          </a:p>
          <a:p>
            <a:pPr indent="-317500" lvl="0" marL="457200" rtl="0" algn="l">
              <a:spcBef>
                <a:spcPts val="0"/>
              </a:spcBef>
              <a:spcAft>
                <a:spcPts val="0"/>
              </a:spcAft>
              <a:buSzPts val="1400"/>
              <a:buChar char="●"/>
            </a:pPr>
            <a:r>
              <a:rPr lang="en"/>
              <a:t>We are looking into striking a balance between drafting both </a:t>
            </a:r>
            <a:r>
              <a:rPr b="1" lang="en">
                <a:solidFill>
                  <a:schemeClr val="lt1"/>
                </a:solidFill>
              </a:rPr>
              <a:t>playful stories and compelling motivation</a:t>
            </a:r>
            <a:r>
              <a:rPr lang="en"/>
              <a:t> for a user to continue.</a:t>
            </a:r>
            <a:endParaRPr/>
          </a:p>
        </p:txBody>
      </p:sp>
      <p:pic>
        <p:nvPicPr>
          <p:cNvPr id="595" name="Google Shape;595;p55"/>
          <p:cNvPicPr preferRelativeResize="0"/>
          <p:nvPr/>
        </p:nvPicPr>
        <p:blipFill>
          <a:blip r:embed="rId3">
            <a:alphaModFix/>
          </a:blip>
          <a:stretch>
            <a:fillRect/>
          </a:stretch>
        </p:blipFill>
        <p:spPr>
          <a:xfrm>
            <a:off x="274451" y="1033055"/>
            <a:ext cx="2135100" cy="3229800"/>
          </a:xfrm>
          <a:prstGeom prst="roundRect">
            <a:avLst>
              <a:gd fmla="val 16667" name="adj"/>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56"/>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Ethical Implications</a:t>
            </a:r>
            <a:endParaRPr/>
          </a:p>
        </p:txBody>
      </p:sp>
      <p:pic>
        <p:nvPicPr>
          <p:cNvPr id="601" name="Google Shape;601;p56"/>
          <p:cNvPicPr preferRelativeResize="0"/>
          <p:nvPr/>
        </p:nvPicPr>
        <p:blipFill>
          <a:blip r:embed="rId3">
            <a:alphaModFix/>
          </a:blip>
          <a:stretch>
            <a:fillRect/>
          </a:stretch>
        </p:blipFill>
        <p:spPr>
          <a:xfrm>
            <a:off x="6388477" y="1112200"/>
            <a:ext cx="2135100" cy="3247200"/>
          </a:xfrm>
          <a:prstGeom prst="roundRect">
            <a:avLst>
              <a:gd fmla="val 16667" name="adj"/>
            </a:avLst>
          </a:prstGeom>
          <a:noFill/>
          <a:ln>
            <a:noFill/>
          </a:ln>
        </p:spPr>
      </p:pic>
      <p:sp>
        <p:nvSpPr>
          <p:cNvPr id="602" name="Google Shape;602;p56"/>
          <p:cNvSpPr txBox="1"/>
          <p:nvPr>
            <p:ph idx="3" type="subTitle"/>
          </p:nvPr>
        </p:nvSpPr>
        <p:spPr>
          <a:xfrm>
            <a:off x="647700" y="1384150"/>
            <a:ext cx="5479200" cy="2616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1600"/>
              <a:t>In-app motivation and the ability to compare digital avatars might make take away from in-person goals</a:t>
            </a:r>
            <a:endParaRPr b="1" sz="1600"/>
          </a:p>
          <a:p>
            <a:pPr indent="-317500" lvl="0" marL="457200" rtl="0" algn="l">
              <a:spcBef>
                <a:spcPts val="0"/>
              </a:spcBef>
              <a:spcAft>
                <a:spcPts val="0"/>
              </a:spcAft>
              <a:buSzPts val="1400"/>
              <a:buChar char="●"/>
            </a:pPr>
            <a:r>
              <a:rPr lang="en"/>
              <a:t>I</a:t>
            </a:r>
            <a:r>
              <a:rPr lang="en"/>
              <a:t>f a user becomes very devoted to the reward system in the game, this can be </a:t>
            </a:r>
            <a:r>
              <a:rPr b="1" lang="en">
                <a:solidFill>
                  <a:schemeClr val="lt1"/>
                </a:solidFill>
              </a:rPr>
              <a:t>detrimental or distracting to their intrinsic motivation</a:t>
            </a:r>
            <a:r>
              <a:rPr lang="en"/>
              <a:t> as they are only checking off tasks to level up. As such, we are working to not “over-gamify” the process such that the </a:t>
            </a:r>
            <a:r>
              <a:rPr b="1" lang="en">
                <a:solidFill>
                  <a:srgbClr val="E4642B"/>
                </a:solidFill>
              </a:rPr>
              <a:t>user doesn’t have to constantly interact or engage with the app</a:t>
            </a:r>
            <a:endParaRPr/>
          </a:p>
          <a:p>
            <a:pPr indent="-317500" lvl="0" marL="457200" rtl="0" algn="l">
              <a:spcBef>
                <a:spcPts val="0"/>
              </a:spcBef>
              <a:spcAft>
                <a:spcPts val="0"/>
              </a:spcAft>
              <a:buSzPts val="1400"/>
              <a:buChar char="●"/>
            </a:pPr>
            <a:r>
              <a:rPr lang="en"/>
              <a:t>We aim to create a </a:t>
            </a:r>
            <a:r>
              <a:rPr b="1" lang="en">
                <a:solidFill>
                  <a:srgbClr val="E4642B"/>
                </a:solidFill>
              </a:rPr>
              <a:t>reward system that encourages personal reflection</a:t>
            </a:r>
            <a:r>
              <a:rPr b="1" lang="en"/>
              <a:t> </a:t>
            </a:r>
            <a:r>
              <a:rPr lang="en"/>
              <a:t>and complements users’ motivations and goals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57"/>
          <p:cNvSpPr/>
          <p:nvPr/>
        </p:nvSpPr>
        <p:spPr>
          <a:xfrm>
            <a:off x="2669850" y="669600"/>
            <a:ext cx="3804300" cy="3804300"/>
          </a:xfrm>
          <a:prstGeom prst="ellipse">
            <a:avLst/>
          </a:prstGeom>
          <a:solidFill>
            <a:srgbClr val="FFFFFF">
              <a:alpha val="616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608" name="Google Shape;608;p57"/>
          <p:cNvSpPr txBox="1"/>
          <p:nvPr>
            <p:ph type="title"/>
          </p:nvPr>
        </p:nvSpPr>
        <p:spPr>
          <a:xfrm>
            <a:off x="720000" y="2171550"/>
            <a:ext cx="7704000" cy="800400"/>
          </a:xfrm>
          <a:prstGeom prst="rect">
            <a:avLst/>
          </a:prstGeom>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0" lang="en" sz="5000">
                <a:latin typeface="Schibsted Grotesk ExtraBold"/>
                <a:ea typeface="Schibsted Grotesk ExtraBold"/>
                <a:cs typeface="Schibsted Grotesk ExtraBold"/>
                <a:sym typeface="Schibsted Grotesk ExtraBold"/>
              </a:rPr>
              <a:t>Tasks</a:t>
            </a:r>
            <a:endParaRPr b="0" sz="5000">
              <a:latin typeface="Schibsted Grotesk ExtraBold"/>
              <a:ea typeface="Schibsted Grotesk ExtraBold"/>
              <a:cs typeface="Schibsted Grotesk ExtraBold"/>
              <a:sym typeface="Schibsted Grotesk ExtraBo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58"/>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Our Tasks</a:t>
            </a:r>
            <a:endParaRPr/>
          </a:p>
        </p:txBody>
      </p:sp>
      <p:sp>
        <p:nvSpPr>
          <p:cNvPr id="614" name="Google Shape;614;p58"/>
          <p:cNvSpPr txBox="1"/>
          <p:nvPr>
            <p:ph idx="1" type="subTitle"/>
          </p:nvPr>
        </p:nvSpPr>
        <p:spPr>
          <a:xfrm>
            <a:off x="713225" y="2744873"/>
            <a:ext cx="2309700" cy="86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User checks off a task that they completed.</a:t>
            </a:r>
            <a:endParaRPr/>
          </a:p>
        </p:txBody>
      </p:sp>
      <p:sp>
        <p:nvSpPr>
          <p:cNvPr id="615" name="Google Shape;615;p58"/>
          <p:cNvSpPr txBox="1"/>
          <p:nvPr>
            <p:ph idx="2" type="subTitle"/>
          </p:nvPr>
        </p:nvSpPr>
        <p:spPr>
          <a:xfrm>
            <a:off x="3417204" y="2744873"/>
            <a:ext cx="2309700" cy="86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User shares their stories with friends.</a:t>
            </a:r>
            <a:endParaRPr/>
          </a:p>
        </p:txBody>
      </p:sp>
      <p:sp>
        <p:nvSpPr>
          <p:cNvPr id="616" name="Google Shape;616;p58"/>
          <p:cNvSpPr txBox="1"/>
          <p:nvPr>
            <p:ph idx="3" type="subTitle"/>
          </p:nvPr>
        </p:nvSpPr>
        <p:spPr>
          <a:xfrm>
            <a:off x="6121183" y="2744873"/>
            <a:ext cx="2309700" cy="86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User customizes their personal character with items gained from story progression.</a:t>
            </a:r>
            <a:endParaRPr/>
          </a:p>
        </p:txBody>
      </p:sp>
      <p:sp>
        <p:nvSpPr>
          <p:cNvPr id="617" name="Google Shape;617;p58"/>
          <p:cNvSpPr txBox="1"/>
          <p:nvPr>
            <p:ph idx="4" type="subTitle"/>
          </p:nvPr>
        </p:nvSpPr>
        <p:spPr>
          <a:xfrm>
            <a:off x="713225" y="2334510"/>
            <a:ext cx="2309700" cy="457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Simple</a:t>
            </a:r>
            <a:endParaRPr/>
          </a:p>
        </p:txBody>
      </p:sp>
      <p:sp>
        <p:nvSpPr>
          <p:cNvPr id="618" name="Google Shape;618;p58"/>
          <p:cNvSpPr txBox="1"/>
          <p:nvPr>
            <p:ph idx="5" type="subTitle"/>
          </p:nvPr>
        </p:nvSpPr>
        <p:spPr>
          <a:xfrm>
            <a:off x="3417194" y="2334510"/>
            <a:ext cx="2309700" cy="457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Moderate</a:t>
            </a:r>
            <a:endParaRPr/>
          </a:p>
        </p:txBody>
      </p:sp>
      <p:sp>
        <p:nvSpPr>
          <p:cNvPr id="619" name="Google Shape;619;p58"/>
          <p:cNvSpPr txBox="1"/>
          <p:nvPr>
            <p:ph idx="6" type="subTitle"/>
          </p:nvPr>
        </p:nvSpPr>
        <p:spPr>
          <a:xfrm>
            <a:off x="6121183" y="2334510"/>
            <a:ext cx="2309700" cy="457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Complex</a:t>
            </a:r>
            <a:endParaRPr/>
          </a:p>
        </p:txBody>
      </p:sp>
      <p:cxnSp>
        <p:nvCxnSpPr>
          <p:cNvPr id="620" name="Google Shape;620;p58"/>
          <p:cNvCxnSpPr/>
          <p:nvPr/>
        </p:nvCxnSpPr>
        <p:spPr>
          <a:xfrm>
            <a:off x="1308435" y="2243573"/>
            <a:ext cx="1119300" cy="0"/>
          </a:xfrm>
          <a:prstGeom prst="straightConnector1">
            <a:avLst/>
          </a:prstGeom>
          <a:noFill/>
          <a:ln cap="flat" cmpd="sng" w="9525">
            <a:solidFill>
              <a:schemeClr val="dk1"/>
            </a:solidFill>
            <a:prstDash val="solid"/>
            <a:round/>
            <a:headEnd len="med" w="med" type="none"/>
            <a:tailEnd len="med" w="med" type="none"/>
          </a:ln>
        </p:spPr>
      </p:cxnSp>
      <p:cxnSp>
        <p:nvCxnSpPr>
          <p:cNvPr id="621" name="Google Shape;621;p58"/>
          <p:cNvCxnSpPr/>
          <p:nvPr/>
        </p:nvCxnSpPr>
        <p:spPr>
          <a:xfrm>
            <a:off x="4012360" y="2243573"/>
            <a:ext cx="1119300" cy="0"/>
          </a:xfrm>
          <a:prstGeom prst="straightConnector1">
            <a:avLst/>
          </a:prstGeom>
          <a:noFill/>
          <a:ln cap="flat" cmpd="sng" w="9525">
            <a:solidFill>
              <a:schemeClr val="dk1"/>
            </a:solidFill>
            <a:prstDash val="solid"/>
            <a:round/>
            <a:headEnd len="med" w="med" type="none"/>
            <a:tailEnd len="med" w="med" type="none"/>
          </a:ln>
        </p:spPr>
      </p:cxnSp>
      <p:cxnSp>
        <p:nvCxnSpPr>
          <p:cNvPr id="622" name="Google Shape;622;p58"/>
          <p:cNvCxnSpPr/>
          <p:nvPr/>
        </p:nvCxnSpPr>
        <p:spPr>
          <a:xfrm>
            <a:off x="6716383" y="2243573"/>
            <a:ext cx="1119300" cy="0"/>
          </a:xfrm>
          <a:prstGeom prst="straightConnector1">
            <a:avLst/>
          </a:prstGeom>
          <a:noFill/>
          <a:ln cap="flat" cmpd="sng" w="9525">
            <a:solidFill>
              <a:schemeClr val="dk1"/>
            </a:solidFill>
            <a:prstDash val="solid"/>
            <a:round/>
            <a:headEnd len="med" w="med" type="none"/>
            <a:tailEnd len="med" w="med" type="none"/>
          </a:ln>
        </p:spPr>
      </p:cxnSp>
      <p:sp>
        <p:nvSpPr>
          <p:cNvPr id="623" name="Google Shape;623;p58"/>
          <p:cNvSpPr/>
          <p:nvPr/>
        </p:nvSpPr>
        <p:spPr>
          <a:xfrm>
            <a:off x="1719763" y="1718159"/>
            <a:ext cx="421914" cy="420759"/>
          </a:xfrm>
          <a:custGeom>
            <a:rect b="b" l="l" r="r" t="t"/>
            <a:pathLst>
              <a:path extrusionOk="0" h="11657" w="11689">
                <a:moveTo>
                  <a:pt x="5860" y="662"/>
                </a:moveTo>
                <a:cubicBezTo>
                  <a:pt x="6080" y="662"/>
                  <a:pt x="6238" y="851"/>
                  <a:pt x="6238" y="1040"/>
                </a:cubicBezTo>
                <a:lnTo>
                  <a:pt x="6238" y="1386"/>
                </a:lnTo>
                <a:lnTo>
                  <a:pt x="756" y="1386"/>
                </a:lnTo>
                <a:lnTo>
                  <a:pt x="756" y="1040"/>
                </a:lnTo>
                <a:cubicBezTo>
                  <a:pt x="725" y="851"/>
                  <a:pt x="882" y="662"/>
                  <a:pt x="1071" y="662"/>
                </a:cubicBezTo>
                <a:close/>
                <a:moveTo>
                  <a:pt x="6175" y="2048"/>
                </a:moveTo>
                <a:lnTo>
                  <a:pt x="6175" y="3686"/>
                </a:lnTo>
                <a:cubicBezTo>
                  <a:pt x="5639" y="3686"/>
                  <a:pt x="5198" y="4096"/>
                  <a:pt x="5198" y="4663"/>
                </a:cubicBezTo>
                <a:cubicBezTo>
                  <a:pt x="4820" y="4694"/>
                  <a:pt x="4505" y="4883"/>
                  <a:pt x="4348" y="5261"/>
                </a:cubicBezTo>
                <a:lnTo>
                  <a:pt x="3592" y="4505"/>
                </a:lnTo>
                <a:cubicBezTo>
                  <a:pt x="3403" y="4300"/>
                  <a:pt x="3135" y="4198"/>
                  <a:pt x="2867" y="4198"/>
                </a:cubicBezTo>
                <a:cubicBezTo>
                  <a:pt x="2599" y="4198"/>
                  <a:pt x="2331" y="4300"/>
                  <a:pt x="2142" y="4505"/>
                </a:cubicBezTo>
                <a:cubicBezTo>
                  <a:pt x="1733" y="4883"/>
                  <a:pt x="1733" y="5576"/>
                  <a:pt x="2142" y="5954"/>
                </a:cubicBezTo>
                <a:lnTo>
                  <a:pt x="4505" y="8317"/>
                </a:lnTo>
                <a:lnTo>
                  <a:pt x="4316" y="8317"/>
                </a:lnTo>
                <a:cubicBezTo>
                  <a:pt x="3875" y="8317"/>
                  <a:pt x="3466" y="8601"/>
                  <a:pt x="3308" y="9042"/>
                </a:cubicBezTo>
                <a:lnTo>
                  <a:pt x="725" y="9042"/>
                </a:lnTo>
                <a:lnTo>
                  <a:pt x="725" y="8979"/>
                </a:lnTo>
                <a:lnTo>
                  <a:pt x="725" y="2048"/>
                </a:lnTo>
                <a:close/>
                <a:moveTo>
                  <a:pt x="7640" y="3907"/>
                </a:moveTo>
                <a:cubicBezTo>
                  <a:pt x="7727" y="3907"/>
                  <a:pt x="7813" y="3938"/>
                  <a:pt x="7876" y="4001"/>
                </a:cubicBezTo>
                <a:lnTo>
                  <a:pt x="8664" y="4789"/>
                </a:lnTo>
                <a:cubicBezTo>
                  <a:pt x="9325" y="5450"/>
                  <a:pt x="9861" y="6238"/>
                  <a:pt x="10113" y="7026"/>
                </a:cubicBezTo>
                <a:lnTo>
                  <a:pt x="7530" y="9609"/>
                </a:lnTo>
                <a:lnTo>
                  <a:pt x="4222" y="9609"/>
                </a:lnTo>
                <a:cubicBezTo>
                  <a:pt x="4033" y="9609"/>
                  <a:pt x="3875" y="9451"/>
                  <a:pt x="3875" y="9262"/>
                </a:cubicBezTo>
                <a:cubicBezTo>
                  <a:pt x="3875" y="9073"/>
                  <a:pt x="4033" y="8916"/>
                  <a:pt x="4222" y="8916"/>
                </a:cubicBezTo>
                <a:lnTo>
                  <a:pt x="5230" y="8916"/>
                </a:lnTo>
                <a:cubicBezTo>
                  <a:pt x="5387" y="8916"/>
                  <a:pt x="5513" y="8821"/>
                  <a:pt x="5545" y="8695"/>
                </a:cubicBezTo>
                <a:cubicBezTo>
                  <a:pt x="5608" y="8601"/>
                  <a:pt x="5608" y="8443"/>
                  <a:pt x="5482" y="8349"/>
                </a:cubicBezTo>
                <a:lnTo>
                  <a:pt x="2520" y="5387"/>
                </a:lnTo>
                <a:cubicBezTo>
                  <a:pt x="2394" y="5293"/>
                  <a:pt x="2394" y="5041"/>
                  <a:pt x="2520" y="4915"/>
                </a:cubicBezTo>
                <a:cubicBezTo>
                  <a:pt x="2583" y="4868"/>
                  <a:pt x="2670" y="4844"/>
                  <a:pt x="2757" y="4844"/>
                </a:cubicBezTo>
                <a:cubicBezTo>
                  <a:pt x="2843" y="4844"/>
                  <a:pt x="2930" y="4868"/>
                  <a:pt x="2993" y="4915"/>
                </a:cubicBezTo>
                <a:lnTo>
                  <a:pt x="4442" y="6395"/>
                </a:lnTo>
                <a:lnTo>
                  <a:pt x="5450" y="7372"/>
                </a:lnTo>
                <a:cubicBezTo>
                  <a:pt x="5498" y="7435"/>
                  <a:pt x="5584" y="7467"/>
                  <a:pt x="5675" y="7467"/>
                </a:cubicBezTo>
                <a:cubicBezTo>
                  <a:pt x="5765" y="7467"/>
                  <a:pt x="5860" y="7435"/>
                  <a:pt x="5923" y="7372"/>
                </a:cubicBezTo>
                <a:cubicBezTo>
                  <a:pt x="6017" y="7246"/>
                  <a:pt x="6017" y="7026"/>
                  <a:pt x="5923" y="6900"/>
                </a:cubicBezTo>
                <a:lnTo>
                  <a:pt x="4915" y="5923"/>
                </a:lnTo>
                <a:cubicBezTo>
                  <a:pt x="4820" y="5797"/>
                  <a:pt x="4820" y="5545"/>
                  <a:pt x="4915" y="5450"/>
                </a:cubicBezTo>
                <a:cubicBezTo>
                  <a:pt x="4978" y="5387"/>
                  <a:pt x="5072" y="5356"/>
                  <a:pt x="5163" y="5356"/>
                </a:cubicBezTo>
                <a:cubicBezTo>
                  <a:pt x="5253" y="5356"/>
                  <a:pt x="5340" y="5387"/>
                  <a:pt x="5387" y="5450"/>
                </a:cubicBezTo>
                <a:lnTo>
                  <a:pt x="6396" y="6427"/>
                </a:lnTo>
                <a:cubicBezTo>
                  <a:pt x="6443" y="6490"/>
                  <a:pt x="6529" y="6522"/>
                  <a:pt x="6620" y="6522"/>
                </a:cubicBezTo>
                <a:cubicBezTo>
                  <a:pt x="6711" y="6522"/>
                  <a:pt x="6805" y="6490"/>
                  <a:pt x="6868" y="6427"/>
                </a:cubicBezTo>
                <a:cubicBezTo>
                  <a:pt x="6963" y="6301"/>
                  <a:pt x="6963" y="6080"/>
                  <a:pt x="6868" y="5954"/>
                </a:cubicBezTo>
                <a:lnTo>
                  <a:pt x="5860" y="4978"/>
                </a:lnTo>
                <a:cubicBezTo>
                  <a:pt x="5765" y="4852"/>
                  <a:pt x="5765" y="4631"/>
                  <a:pt x="5860" y="4505"/>
                </a:cubicBezTo>
                <a:cubicBezTo>
                  <a:pt x="5923" y="4442"/>
                  <a:pt x="6017" y="4411"/>
                  <a:pt x="6108" y="4411"/>
                </a:cubicBezTo>
                <a:cubicBezTo>
                  <a:pt x="6199" y="4411"/>
                  <a:pt x="6285" y="4442"/>
                  <a:pt x="6333" y="4505"/>
                </a:cubicBezTo>
                <a:lnTo>
                  <a:pt x="7341" y="5482"/>
                </a:lnTo>
                <a:cubicBezTo>
                  <a:pt x="7388" y="5545"/>
                  <a:pt x="7475" y="5576"/>
                  <a:pt x="7565" y="5576"/>
                </a:cubicBezTo>
                <a:cubicBezTo>
                  <a:pt x="7656" y="5576"/>
                  <a:pt x="7750" y="5545"/>
                  <a:pt x="7813" y="5482"/>
                </a:cubicBezTo>
                <a:cubicBezTo>
                  <a:pt x="7908" y="5356"/>
                  <a:pt x="7908" y="5135"/>
                  <a:pt x="7813" y="5009"/>
                </a:cubicBezTo>
                <a:lnTo>
                  <a:pt x="7341" y="4537"/>
                </a:lnTo>
                <a:cubicBezTo>
                  <a:pt x="7278" y="4348"/>
                  <a:pt x="7278" y="4096"/>
                  <a:pt x="7404" y="4001"/>
                </a:cubicBezTo>
                <a:cubicBezTo>
                  <a:pt x="7467" y="3938"/>
                  <a:pt x="7553" y="3907"/>
                  <a:pt x="7640" y="3907"/>
                </a:cubicBezTo>
                <a:close/>
                <a:moveTo>
                  <a:pt x="10554" y="7624"/>
                </a:moveTo>
                <a:lnTo>
                  <a:pt x="10806" y="7845"/>
                </a:lnTo>
                <a:cubicBezTo>
                  <a:pt x="10964" y="8002"/>
                  <a:pt x="10964" y="8191"/>
                  <a:pt x="10806" y="8317"/>
                </a:cubicBezTo>
                <a:lnTo>
                  <a:pt x="8853" y="10239"/>
                </a:lnTo>
                <a:cubicBezTo>
                  <a:pt x="8806" y="10302"/>
                  <a:pt x="8719" y="10334"/>
                  <a:pt x="8628" y="10334"/>
                </a:cubicBezTo>
                <a:cubicBezTo>
                  <a:pt x="8538" y="10334"/>
                  <a:pt x="8443" y="10302"/>
                  <a:pt x="8380" y="10239"/>
                </a:cubicBezTo>
                <a:lnTo>
                  <a:pt x="8160" y="10019"/>
                </a:lnTo>
                <a:lnTo>
                  <a:pt x="10554" y="7624"/>
                </a:lnTo>
                <a:close/>
                <a:moveTo>
                  <a:pt x="3277" y="9672"/>
                </a:moveTo>
                <a:cubicBezTo>
                  <a:pt x="3434" y="10050"/>
                  <a:pt x="3781" y="10334"/>
                  <a:pt x="4222" y="10334"/>
                </a:cubicBezTo>
                <a:lnTo>
                  <a:pt x="6143" y="10334"/>
                </a:lnTo>
                <a:lnTo>
                  <a:pt x="6143" y="10680"/>
                </a:lnTo>
                <a:lnTo>
                  <a:pt x="6175" y="10680"/>
                </a:lnTo>
                <a:cubicBezTo>
                  <a:pt x="6175" y="10869"/>
                  <a:pt x="6017" y="11027"/>
                  <a:pt x="5828" y="11027"/>
                </a:cubicBezTo>
                <a:lnTo>
                  <a:pt x="1040" y="11027"/>
                </a:lnTo>
                <a:cubicBezTo>
                  <a:pt x="819" y="11027"/>
                  <a:pt x="662" y="10869"/>
                  <a:pt x="662" y="10680"/>
                </a:cubicBezTo>
                <a:lnTo>
                  <a:pt x="662" y="9672"/>
                </a:lnTo>
                <a:close/>
                <a:moveTo>
                  <a:pt x="1040" y="0"/>
                </a:moveTo>
                <a:cubicBezTo>
                  <a:pt x="473" y="0"/>
                  <a:pt x="0" y="473"/>
                  <a:pt x="0" y="1040"/>
                </a:cubicBezTo>
                <a:lnTo>
                  <a:pt x="0" y="10649"/>
                </a:lnTo>
                <a:cubicBezTo>
                  <a:pt x="0" y="11184"/>
                  <a:pt x="473" y="11657"/>
                  <a:pt x="1040" y="11657"/>
                </a:cubicBezTo>
                <a:lnTo>
                  <a:pt x="5828" y="11657"/>
                </a:lnTo>
                <a:cubicBezTo>
                  <a:pt x="6396" y="11657"/>
                  <a:pt x="6868" y="11184"/>
                  <a:pt x="6868" y="10649"/>
                </a:cubicBezTo>
                <a:lnTo>
                  <a:pt x="6868" y="10334"/>
                </a:lnTo>
                <a:lnTo>
                  <a:pt x="7467" y="10334"/>
                </a:lnTo>
                <a:lnTo>
                  <a:pt x="7876" y="10775"/>
                </a:lnTo>
                <a:cubicBezTo>
                  <a:pt x="8081" y="10964"/>
                  <a:pt x="8349" y="11058"/>
                  <a:pt x="8613" y="11058"/>
                </a:cubicBezTo>
                <a:cubicBezTo>
                  <a:pt x="8877" y="11058"/>
                  <a:pt x="9136" y="10964"/>
                  <a:pt x="9325" y="10775"/>
                </a:cubicBezTo>
                <a:lnTo>
                  <a:pt x="11279" y="8821"/>
                </a:lnTo>
                <a:cubicBezTo>
                  <a:pt x="11688" y="8443"/>
                  <a:pt x="11688" y="7782"/>
                  <a:pt x="11310" y="7372"/>
                </a:cubicBezTo>
                <a:lnTo>
                  <a:pt x="10869" y="6931"/>
                </a:lnTo>
                <a:cubicBezTo>
                  <a:pt x="10554" y="6080"/>
                  <a:pt x="10082" y="5261"/>
                  <a:pt x="9420" y="4505"/>
                </a:cubicBezTo>
                <a:lnTo>
                  <a:pt x="8380" y="3466"/>
                </a:lnTo>
                <a:cubicBezTo>
                  <a:pt x="8191" y="3277"/>
                  <a:pt x="7931" y="3182"/>
                  <a:pt x="7668" y="3182"/>
                </a:cubicBezTo>
                <a:cubicBezTo>
                  <a:pt x="7404" y="3182"/>
                  <a:pt x="7136" y="3277"/>
                  <a:pt x="6931" y="3466"/>
                </a:cubicBezTo>
                <a:lnTo>
                  <a:pt x="6868" y="3560"/>
                </a:lnTo>
                <a:lnTo>
                  <a:pt x="6868" y="1040"/>
                </a:lnTo>
                <a:cubicBezTo>
                  <a:pt x="6868" y="473"/>
                  <a:pt x="6396" y="0"/>
                  <a:pt x="582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4" name="Google Shape;624;p58"/>
          <p:cNvGrpSpPr/>
          <p:nvPr/>
        </p:nvGrpSpPr>
        <p:grpSpPr>
          <a:xfrm>
            <a:off x="4361088" y="1718165"/>
            <a:ext cx="421912" cy="420746"/>
            <a:chOff x="2141000" y="1954475"/>
            <a:chExt cx="296975" cy="296175"/>
          </a:xfrm>
        </p:grpSpPr>
        <p:sp>
          <p:nvSpPr>
            <p:cNvPr id="625" name="Google Shape;625;p58"/>
            <p:cNvSpPr/>
            <p:nvPr/>
          </p:nvSpPr>
          <p:spPr>
            <a:xfrm>
              <a:off x="2280425" y="1989925"/>
              <a:ext cx="104775" cy="68550"/>
            </a:xfrm>
            <a:custGeom>
              <a:rect b="b" l="l" r="r" t="t"/>
              <a:pathLst>
                <a:path extrusionOk="0" h="2742" w="4191">
                  <a:moveTo>
                    <a:pt x="347" y="0"/>
                  </a:moveTo>
                  <a:cubicBezTo>
                    <a:pt x="158" y="0"/>
                    <a:pt x="0" y="158"/>
                    <a:pt x="0" y="347"/>
                  </a:cubicBezTo>
                  <a:cubicBezTo>
                    <a:pt x="0" y="505"/>
                    <a:pt x="158" y="662"/>
                    <a:pt x="315" y="662"/>
                  </a:cubicBezTo>
                  <a:lnTo>
                    <a:pt x="2426" y="662"/>
                  </a:lnTo>
                  <a:cubicBezTo>
                    <a:pt x="2615" y="662"/>
                    <a:pt x="2773" y="820"/>
                    <a:pt x="2773" y="1009"/>
                  </a:cubicBezTo>
                  <a:lnTo>
                    <a:pt x="2773" y="1576"/>
                  </a:lnTo>
                  <a:lnTo>
                    <a:pt x="2678" y="1450"/>
                  </a:lnTo>
                  <a:cubicBezTo>
                    <a:pt x="2615" y="1387"/>
                    <a:pt x="2521" y="1355"/>
                    <a:pt x="2430" y="1355"/>
                  </a:cubicBezTo>
                  <a:cubicBezTo>
                    <a:pt x="2340" y="1355"/>
                    <a:pt x="2253" y="1387"/>
                    <a:pt x="2206" y="1450"/>
                  </a:cubicBezTo>
                  <a:cubicBezTo>
                    <a:pt x="2080" y="1576"/>
                    <a:pt x="2080" y="1796"/>
                    <a:pt x="2206" y="1922"/>
                  </a:cubicBezTo>
                  <a:lnTo>
                    <a:pt x="2899" y="2647"/>
                  </a:lnTo>
                  <a:cubicBezTo>
                    <a:pt x="2993" y="2710"/>
                    <a:pt x="3056" y="2741"/>
                    <a:pt x="3151" y="2741"/>
                  </a:cubicBezTo>
                  <a:cubicBezTo>
                    <a:pt x="3214" y="2741"/>
                    <a:pt x="3340" y="2710"/>
                    <a:pt x="3371" y="2647"/>
                  </a:cubicBezTo>
                  <a:lnTo>
                    <a:pt x="4096" y="1922"/>
                  </a:lnTo>
                  <a:cubicBezTo>
                    <a:pt x="4191" y="1796"/>
                    <a:pt x="4191" y="1576"/>
                    <a:pt x="4096" y="1450"/>
                  </a:cubicBezTo>
                  <a:cubicBezTo>
                    <a:pt x="4033" y="1387"/>
                    <a:pt x="3938" y="1355"/>
                    <a:pt x="3848" y="1355"/>
                  </a:cubicBezTo>
                  <a:cubicBezTo>
                    <a:pt x="3757" y="1355"/>
                    <a:pt x="3671" y="1387"/>
                    <a:pt x="3623" y="1450"/>
                  </a:cubicBezTo>
                  <a:lnTo>
                    <a:pt x="3497" y="1576"/>
                  </a:lnTo>
                  <a:lnTo>
                    <a:pt x="3497" y="1009"/>
                  </a:lnTo>
                  <a:cubicBezTo>
                    <a:pt x="3497" y="442"/>
                    <a:pt x="3025" y="0"/>
                    <a:pt x="245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58"/>
            <p:cNvSpPr/>
            <p:nvPr/>
          </p:nvSpPr>
          <p:spPr>
            <a:xfrm>
              <a:off x="2174875" y="2145875"/>
              <a:ext cx="105575" cy="69325"/>
            </a:xfrm>
            <a:custGeom>
              <a:rect b="b" l="l" r="r" t="t"/>
              <a:pathLst>
                <a:path extrusionOk="0" h="2773" w="4223">
                  <a:moveTo>
                    <a:pt x="1056" y="0"/>
                  </a:moveTo>
                  <a:cubicBezTo>
                    <a:pt x="969" y="0"/>
                    <a:pt x="883" y="32"/>
                    <a:pt x="820" y="95"/>
                  </a:cubicBezTo>
                  <a:lnTo>
                    <a:pt x="95" y="820"/>
                  </a:lnTo>
                  <a:cubicBezTo>
                    <a:pt x="1" y="914"/>
                    <a:pt x="1" y="1166"/>
                    <a:pt x="95" y="1292"/>
                  </a:cubicBezTo>
                  <a:cubicBezTo>
                    <a:pt x="158" y="1339"/>
                    <a:pt x="253" y="1363"/>
                    <a:pt x="343" y="1363"/>
                  </a:cubicBezTo>
                  <a:cubicBezTo>
                    <a:pt x="434" y="1363"/>
                    <a:pt x="521" y="1339"/>
                    <a:pt x="568" y="1292"/>
                  </a:cubicBezTo>
                  <a:lnTo>
                    <a:pt x="694" y="1166"/>
                  </a:lnTo>
                  <a:lnTo>
                    <a:pt x="694" y="1702"/>
                  </a:lnTo>
                  <a:cubicBezTo>
                    <a:pt x="757" y="2300"/>
                    <a:pt x="1229" y="2773"/>
                    <a:pt x="1765" y="2773"/>
                  </a:cubicBezTo>
                  <a:lnTo>
                    <a:pt x="3844" y="2773"/>
                  </a:lnTo>
                  <a:cubicBezTo>
                    <a:pt x="4065" y="2773"/>
                    <a:pt x="4222" y="2615"/>
                    <a:pt x="4222" y="2426"/>
                  </a:cubicBezTo>
                  <a:cubicBezTo>
                    <a:pt x="4222" y="2237"/>
                    <a:pt x="4065" y="2080"/>
                    <a:pt x="3844" y="2080"/>
                  </a:cubicBezTo>
                  <a:lnTo>
                    <a:pt x="1765" y="2080"/>
                  </a:lnTo>
                  <a:cubicBezTo>
                    <a:pt x="1576" y="2080"/>
                    <a:pt x="1418" y="1922"/>
                    <a:pt x="1418" y="1702"/>
                  </a:cubicBezTo>
                  <a:lnTo>
                    <a:pt x="1418" y="1166"/>
                  </a:lnTo>
                  <a:lnTo>
                    <a:pt x="1544" y="1292"/>
                  </a:lnTo>
                  <a:cubicBezTo>
                    <a:pt x="1592" y="1339"/>
                    <a:pt x="1678" y="1363"/>
                    <a:pt x="1769" y="1363"/>
                  </a:cubicBezTo>
                  <a:cubicBezTo>
                    <a:pt x="1859" y="1363"/>
                    <a:pt x="1954" y="1339"/>
                    <a:pt x="2017" y="1292"/>
                  </a:cubicBezTo>
                  <a:cubicBezTo>
                    <a:pt x="2112" y="1166"/>
                    <a:pt x="2112" y="914"/>
                    <a:pt x="2017" y="820"/>
                  </a:cubicBezTo>
                  <a:lnTo>
                    <a:pt x="1292" y="95"/>
                  </a:lnTo>
                  <a:cubicBezTo>
                    <a:pt x="1229" y="32"/>
                    <a:pt x="1143" y="0"/>
                    <a:pt x="10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58"/>
            <p:cNvSpPr/>
            <p:nvPr/>
          </p:nvSpPr>
          <p:spPr>
            <a:xfrm>
              <a:off x="2141000" y="1954475"/>
              <a:ext cx="139450" cy="174100"/>
            </a:xfrm>
            <a:custGeom>
              <a:rect b="b" l="l" r="r" t="t"/>
              <a:pathLst>
                <a:path extrusionOk="0" h="6964" w="5578">
                  <a:moveTo>
                    <a:pt x="2773" y="694"/>
                  </a:moveTo>
                  <a:cubicBezTo>
                    <a:pt x="3372" y="694"/>
                    <a:pt x="3782" y="1166"/>
                    <a:pt x="3782" y="1734"/>
                  </a:cubicBezTo>
                  <a:cubicBezTo>
                    <a:pt x="3782" y="2301"/>
                    <a:pt x="3309" y="2742"/>
                    <a:pt x="2773" y="2742"/>
                  </a:cubicBezTo>
                  <a:cubicBezTo>
                    <a:pt x="2175" y="2742"/>
                    <a:pt x="1734" y="2269"/>
                    <a:pt x="1734" y="1734"/>
                  </a:cubicBezTo>
                  <a:cubicBezTo>
                    <a:pt x="1734" y="1166"/>
                    <a:pt x="2206" y="694"/>
                    <a:pt x="2773" y="694"/>
                  </a:cubicBezTo>
                  <a:close/>
                  <a:moveTo>
                    <a:pt x="2773" y="3466"/>
                  </a:moveTo>
                  <a:cubicBezTo>
                    <a:pt x="3908" y="3466"/>
                    <a:pt x="4853" y="4411"/>
                    <a:pt x="4853" y="5546"/>
                  </a:cubicBezTo>
                  <a:lnTo>
                    <a:pt x="4853" y="6270"/>
                  </a:lnTo>
                  <a:lnTo>
                    <a:pt x="694" y="6270"/>
                  </a:lnTo>
                  <a:lnTo>
                    <a:pt x="694" y="5546"/>
                  </a:lnTo>
                  <a:cubicBezTo>
                    <a:pt x="694" y="4411"/>
                    <a:pt x="1639" y="3466"/>
                    <a:pt x="2773" y="3466"/>
                  </a:cubicBezTo>
                  <a:close/>
                  <a:moveTo>
                    <a:pt x="2805" y="1"/>
                  </a:moveTo>
                  <a:cubicBezTo>
                    <a:pt x="1860" y="1"/>
                    <a:pt x="1072" y="788"/>
                    <a:pt x="1072" y="1734"/>
                  </a:cubicBezTo>
                  <a:cubicBezTo>
                    <a:pt x="1072" y="2238"/>
                    <a:pt x="1324" y="2710"/>
                    <a:pt x="1671" y="3025"/>
                  </a:cubicBezTo>
                  <a:cubicBezTo>
                    <a:pt x="726" y="3466"/>
                    <a:pt x="64" y="4443"/>
                    <a:pt x="64" y="5577"/>
                  </a:cubicBezTo>
                  <a:lnTo>
                    <a:pt x="64" y="6617"/>
                  </a:lnTo>
                  <a:cubicBezTo>
                    <a:pt x="1" y="6806"/>
                    <a:pt x="159" y="6963"/>
                    <a:pt x="379" y="6963"/>
                  </a:cubicBezTo>
                  <a:lnTo>
                    <a:pt x="5199" y="6963"/>
                  </a:lnTo>
                  <a:cubicBezTo>
                    <a:pt x="5420" y="6963"/>
                    <a:pt x="5577" y="6806"/>
                    <a:pt x="5577" y="6617"/>
                  </a:cubicBezTo>
                  <a:lnTo>
                    <a:pt x="5577" y="5577"/>
                  </a:lnTo>
                  <a:cubicBezTo>
                    <a:pt x="5577" y="4443"/>
                    <a:pt x="4884" y="3498"/>
                    <a:pt x="3939" y="3025"/>
                  </a:cubicBezTo>
                  <a:cubicBezTo>
                    <a:pt x="4317" y="2710"/>
                    <a:pt x="4538" y="2238"/>
                    <a:pt x="4538" y="1734"/>
                  </a:cubicBezTo>
                  <a:cubicBezTo>
                    <a:pt x="4538" y="788"/>
                    <a:pt x="3750" y="1"/>
                    <a:pt x="28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58"/>
            <p:cNvSpPr/>
            <p:nvPr/>
          </p:nvSpPr>
          <p:spPr>
            <a:xfrm>
              <a:off x="2298525" y="2076550"/>
              <a:ext cx="139450" cy="174100"/>
            </a:xfrm>
            <a:custGeom>
              <a:rect b="b" l="l" r="r" t="t"/>
              <a:pathLst>
                <a:path extrusionOk="0" h="6964" w="5578">
                  <a:moveTo>
                    <a:pt x="2773" y="663"/>
                  </a:moveTo>
                  <a:cubicBezTo>
                    <a:pt x="3372" y="663"/>
                    <a:pt x="3782" y="1135"/>
                    <a:pt x="3782" y="1702"/>
                  </a:cubicBezTo>
                  <a:cubicBezTo>
                    <a:pt x="3782" y="2238"/>
                    <a:pt x="3309" y="2710"/>
                    <a:pt x="2773" y="2710"/>
                  </a:cubicBezTo>
                  <a:cubicBezTo>
                    <a:pt x="2175" y="2710"/>
                    <a:pt x="1734" y="2238"/>
                    <a:pt x="1734" y="1702"/>
                  </a:cubicBezTo>
                  <a:cubicBezTo>
                    <a:pt x="1734" y="1135"/>
                    <a:pt x="2175" y="663"/>
                    <a:pt x="2773" y="663"/>
                  </a:cubicBezTo>
                  <a:close/>
                  <a:moveTo>
                    <a:pt x="2773" y="3467"/>
                  </a:moveTo>
                  <a:cubicBezTo>
                    <a:pt x="3908" y="3467"/>
                    <a:pt x="4853" y="4412"/>
                    <a:pt x="4853" y="5546"/>
                  </a:cubicBezTo>
                  <a:lnTo>
                    <a:pt x="4853" y="6270"/>
                  </a:lnTo>
                  <a:lnTo>
                    <a:pt x="694" y="6270"/>
                  </a:lnTo>
                  <a:lnTo>
                    <a:pt x="694" y="5546"/>
                  </a:lnTo>
                  <a:cubicBezTo>
                    <a:pt x="694" y="4412"/>
                    <a:pt x="1639" y="3467"/>
                    <a:pt x="2773" y="3467"/>
                  </a:cubicBezTo>
                  <a:close/>
                  <a:moveTo>
                    <a:pt x="2773" y="1"/>
                  </a:moveTo>
                  <a:cubicBezTo>
                    <a:pt x="1828" y="1"/>
                    <a:pt x="1041" y="789"/>
                    <a:pt x="1041" y="1734"/>
                  </a:cubicBezTo>
                  <a:cubicBezTo>
                    <a:pt x="1041" y="2238"/>
                    <a:pt x="1261" y="2710"/>
                    <a:pt x="1608" y="3025"/>
                  </a:cubicBezTo>
                  <a:cubicBezTo>
                    <a:pt x="663" y="3467"/>
                    <a:pt x="1" y="4443"/>
                    <a:pt x="1" y="5546"/>
                  </a:cubicBezTo>
                  <a:lnTo>
                    <a:pt x="1" y="6617"/>
                  </a:lnTo>
                  <a:cubicBezTo>
                    <a:pt x="1" y="6806"/>
                    <a:pt x="159" y="6964"/>
                    <a:pt x="379" y="6964"/>
                  </a:cubicBezTo>
                  <a:lnTo>
                    <a:pt x="5199" y="6964"/>
                  </a:lnTo>
                  <a:cubicBezTo>
                    <a:pt x="5420" y="6964"/>
                    <a:pt x="5577" y="6806"/>
                    <a:pt x="5577" y="6617"/>
                  </a:cubicBezTo>
                  <a:lnTo>
                    <a:pt x="5577" y="5546"/>
                  </a:lnTo>
                  <a:cubicBezTo>
                    <a:pt x="5514" y="4412"/>
                    <a:pt x="4853" y="3467"/>
                    <a:pt x="3908" y="3025"/>
                  </a:cubicBezTo>
                  <a:cubicBezTo>
                    <a:pt x="4254" y="2710"/>
                    <a:pt x="4506" y="2238"/>
                    <a:pt x="4506" y="1734"/>
                  </a:cubicBezTo>
                  <a:cubicBezTo>
                    <a:pt x="4506" y="789"/>
                    <a:pt x="3719" y="1"/>
                    <a:pt x="277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9" name="Google Shape;629;p58"/>
          <p:cNvGrpSpPr/>
          <p:nvPr/>
        </p:nvGrpSpPr>
        <p:grpSpPr>
          <a:xfrm>
            <a:off x="7065078" y="1717570"/>
            <a:ext cx="421904" cy="421934"/>
            <a:chOff x="-13529550" y="1639425"/>
            <a:chExt cx="353650" cy="353675"/>
          </a:xfrm>
        </p:grpSpPr>
        <p:sp>
          <p:nvSpPr>
            <p:cNvPr id="630" name="Google Shape;630;p58"/>
            <p:cNvSpPr/>
            <p:nvPr/>
          </p:nvSpPr>
          <p:spPr>
            <a:xfrm>
              <a:off x="-13529550" y="1910125"/>
              <a:ext cx="353650" cy="82975"/>
            </a:xfrm>
            <a:custGeom>
              <a:rect b="b" l="l" r="r" t="t"/>
              <a:pathLst>
                <a:path extrusionOk="0" h="3319" w="14146">
                  <a:moveTo>
                    <a:pt x="3434" y="893"/>
                  </a:moveTo>
                  <a:lnTo>
                    <a:pt x="3434" y="893"/>
                  </a:lnTo>
                  <a:cubicBezTo>
                    <a:pt x="3340" y="1145"/>
                    <a:pt x="3308" y="1428"/>
                    <a:pt x="3308" y="1649"/>
                  </a:cubicBezTo>
                  <a:cubicBezTo>
                    <a:pt x="3308" y="1932"/>
                    <a:pt x="3340" y="2153"/>
                    <a:pt x="3434" y="2405"/>
                  </a:cubicBezTo>
                  <a:cubicBezTo>
                    <a:pt x="2899" y="2373"/>
                    <a:pt x="2426" y="2279"/>
                    <a:pt x="2017" y="2153"/>
                  </a:cubicBezTo>
                  <a:cubicBezTo>
                    <a:pt x="1229" y="1964"/>
                    <a:pt x="914" y="1743"/>
                    <a:pt x="819" y="1649"/>
                  </a:cubicBezTo>
                  <a:cubicBezTo>
                    <a:pt x="914" y="1586"/>
                    <a:pt x="1166" y="1334"/>
                    <a:pt x="2017" y="1145"/>
                  </a:cubicBezTo>
                  <a:cubicBezTo>
                    <a:pt x="2426" y="1019"/>
                    <a:pt x="2899" y="956"/>
                    <a:pt x="3434" y="893"/>
                  </a:cubicBezTo>
                  <a:close/>
                  <a:moveTo>
                    <a:pt x="6018" y="861"/>
                  </a:moveTo>
                  <a:cubicBezTo>
                    <a:pt x="7908" y="987"/>
                    <a:pt x="8948" y="1428"/>
                    <a:pt x="9137" y="1649"/>
                  </a:cubicBezTo>
                  <a:cubicBezTo>
                    <a:pt x="9042" y="1743"/>
                    <a:pt x="8790" y="1964"/>
                    <a:pt x="7940" y="2153"/>
                  </a:cubicBezTo>
                  <a:cubicBezTo>
                    <a:pt x="7404" y="2279"/>
                    <a:pt x="6742" y="2405"/>
                    <a:pt x="6018" y="2436"/>
                  </a:cubicBezTo>
                  <a:cubicBezTo>
                    <a:pt x="5892" y="2216"/>
                    <a:pt x="5829" y="1932"/>
                    <a:pt x="5829" y="1649"/>
                  </a:cubicBezTo>
                  <a:cubicBezTo>
                    <a:pt x="5829" y="1365"/>
                    <a:pt x="5892" y="1113"/>
                    <a:pt x="6018" y="861"/>
                  </a:cubicBezTo>
                  <a:close/>
                  <a:moveTo>
                    <a:pt x="5104" y="798"/>
                  </a:moveTo>
                  <a:cubicBezTo>
                    <a:pt x="5041" y="1050"/>
                    <a:pt x="4947" y="1334"/>
                    <a:pt x="4947" y="1617"/>
                  </a:cubicBezTo>
                  <a:cubicBezTo>
                    <a:pt x="4947" y="1901"/>
                    <a:pt x="5010" y="2153"/>
                    <a:pt x="5104" y="2436"/>
                  </a:cubicBezTo>
                  <a:cubicBezTo>
                    <a:pt x="4994" y="2452"/>
                    <a:pt x="4876" y="2460"/>
                    <a:pt x="4754" y="2460"/>
                  </a:cubicBezTo>
                  <a:cubicBezTo>
                    <a:pt x="4632" y="2460"/>
                    <a:pt x="4506" y="2452"/>
                    <a:pt x="4379" y="2436"/>
                  </a:cubicBezTo>
                  <a:cubicBezTo>
                    <a:pt x="4222" y="2216"/>
                    <a:pt x="4159" y="1932"/>
                    <a:pt x="4159" y="1617"/>
                  </a:cubicBezTo>
                  <a:cubicBezTo>
                    <a:pt x="4159" y="1334"/>
                    <a:pt x="4253" y="1050"/>
                    <a:pt x="4379" y="798"/>
                  </a:cubicBezTo>
                  <a:close/>
                  <a:moveTo>
                    <a:pt x="10801" y="817"/>
                  </a:moveTo>
                  <a:cubicBezTo>
                    <a:pt x="10917" y="817"/>
                    <a:pt x="11036" y="841"/>
                    <a:pt x="11153" y="893"/>
                  </a:cubicBezTo>
                  <a:lnTo>
                    <a:pt x="12728" y="1649"/>
                  </a:lnTo>
                  <a:lnTo>
                    <a:pt x="11153" y="2405"/>
                  </a:lnTo>
                  <a:cubicBezTo>
                    <a:pt x="11032" y="2465"/>
                    <a:pt x="10908" y="2493"/>
                    <a:pt x="10788" y="2493"/>
                  </a:cubicBezTo>
                  <a:cubicBezTo>
                    <a:pt x="10346" y="2493"/>
                    <a:pt x="9956" y="2120"/>
                    <a:pt x="9956" y="1649"/>
                  </a:cubicBezTo>
                  <a:cubicBezTo>
                    <a:pt x="9956" y="1173"/>
                    <a:pt x="10354" y="817"/>
                    <a:pt x="10801" y="817"/>
                  </a:cubicBezTo>
                  <a:close/>
                  <a:moveTo>
                    <a:pt x="10785" y="0"/>
                  </a:moveTo>
                  <a:cubicBezTo>
                    <a:pt x="10221" y="0"/>
                    <a:pt x="9666" y="291"/>
                    <a:pt x="9357" y="798"/>
                  </a:cubicBezTo>
                  <a:cubicBezTo>
                    <a:pt x="8349" y="168"/>
                    <a:pt x="6207" y="10"/>
                    <a:pt x="5010" y="10"/>
                  </a:cubicBezTo>
                  <a:cubicBezTo>
                    <a:pt x="3592" y="10"/>
                    <a:pt x="0" y="231"/>
                    <a:pt x="0" y="1649"/>
                  </a:cubicBezTo>
                  <a:cubicBezTo>
                    <a:pt x="0" y="3066"/>
                    <a:pt x="3529" y="3318"/>
                    <a:pt x="5010" y="3318"/>
                  </a:cubicBezTo>
                  <a:cubicBezTo>
                    <a:pt x="6207" y="3318"/>
                    <a:pt x="8349" y="3161"/>
                    <a:pt x="9357" y="2531"/>
                  </a:cubicBezTo>
                  <a:cubicBezTo>
                    <a:pt x="9667" y="3039"/>
                    <a:pt x="10224" y="3315"/>
                    <a:pt x="10790" y="3315"/>
                  </a:cubicBezTo>
                  <a:cubicBezTo>
                    <a:pt x="11031" y="3315"/>
                    <a:pt x="11274" y="3265"/>
                    <a:pt x="11500" y="3161"/>
                  </a:cubicBezTo>
                  <a:lnTo>
                    <a:pt x="13894" y="2058"/>
                  </a:lnTo>
                  <a:cubicBezTo>
                    <a:pt x="14052" y="1964"/>
                    <a:pt x="14146" y="1838"/>
                    <a:pt x="14146" y="1649"/>
                  </a:cubicBezTo>
                  <a:cubicBezTo>
                    <a:pt x="14146" y="1491"/>
                    <a:pt x="14020" y="1334"/>
                    <a:pt x="13894" y="1271"/>
                  </a:cubicBezTo>
                  <a:lnTo>
                    <a:pt x="11500" y="168"/>
                  </a:lnTo>
                  <a:cubicBezTo>
                    <a:pt x="11272" y="54"/>
                    <a:pt x="11028" y="0"/>
                    <a:pt x="1078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31" name="Google Shape;631;p58"/>
            <p:cNvSpPr/>
            <p:nvPr/>
          </p:nvSpPr>
          <p:spPr>
            <a:xfrm>
              <a:off x="-13383850" y="1681175"/>
              <a:ext cx="40975" cy="41775"/>
            </a:xfrm>
            <a:custGeom>
              <a:rect b="b" l="l" r="r" t="t"/>
              <a:pathLst>
                <a:path extrusionOk="0" h="1671" w="1639">
                  <a:moveTo>
                    <a:pt x="820" y="1"/>
                  </a:moveTo>
                  <a:cubicBezTo>
                    <a:pt x="379" y="1"/>
                    <a:pt x="1" y="379"/>
                    <a:pt x="1" y="851"/>
                  </a:cubicBezTo>
                  <a:cubicBezTo>
                    <a:pt x="1" y="1292"/>
                    <a:pt x="379" y="1670"/>
                    <a:pt x="820" y="1670"/>
                  </a:cubicBezTo>
                  <a:cubicBezTo>
                    <a:pt x="1292" y="1670"/>
                    <a:pt x="1639" y="1292"/>
                    <a:pt x="1639" y="851"/>
                  </a:cubicBezTo>
                  <a:cubicBezTo>
                    <a:pt x="1639" y="379"/>
                    <a:pt x="1292" y="1"/>
                    <a:pt x="82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32" name="Google Shape;632;p58"/>
            <p:cNvSpPr/>
            <p:nvPr/>
          </p:nvSpPr>
          <p:spPr>
            <a:xfrm>
              <a:off x="-13446075" y="1692200"/>
              <a:ext cx="41775" cy="41775"/>
            </a:xfrm>
            <a:custGeom>
              <a:rect b="b" l="l" r="r" t="t"/>
              <a:pathLst>
                <a:path extrusionOk="0" h="1671" w="1671">
                  <a:moveTo>
                    <a:pt x="820" y="1"/>
                  </a:moveTo>
                  <a:cubicBezTo>
                    <a:pt x="379" y="1"/>
                    <a:pt x="1" y="379"/>
                    <a:pt x="1" y="851"/>
                  </a:cubicBezTo>
                  <a:cubicBezTo>
                    <a:pt x="1" y="1292"/>
                    <a:pt x="379" y="1670"/>
                    <a:pt x="820" y="1670"/>
                  </a:cubicBezTo>
                  <a:cubicBezTo>
                    <a:pt x="1293" y="1670"/>
                    <a:pt x="1671" y="1292"/>
                    <a:pt x="1671" y="851"/>
                  </a:cubicBezTo>
                  <a:cubicBezTo>
                    <a:pt x="1671" y="379"/>
                    <a:pt x="1293" y="1"/>
                    <a:pt x="82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33" name="Google Shape;633;p58"/>
            <p:cNvSpPr/>
            <p:nvPr/>
          </p:nvSpPr>
          <p:spPr>
            <a:xfrm>
              <a:off x="-13446075" y="1796175"/>
              <a:ext cx="41775" cy="40975"/>
            </a:xfrm>
            <a:custGeom>
              <a:rect b="b" l="l" r="r" t="t"/>
              <a:pathLst>
                <a:path extrusionOk="0" h="1639" w="1671">
                  <a:moveTo>
                    <a:pt x="820" y="0"/>
                  </a:moveTo>
                  <a:cubicBezTo>
                    <a:pt x="379" y="0"/>
                    <a:pt x="1" y="347"/>
                    <a:pt x="1" y="819"/>
                  </a:cubicBezTo>
                  <a:cubicBezTo>
                    <a:pt x="1" y="1260"/>
                    <a:pt x="379" y="1639"/>
                    <a:pt x="820" y="1639"/>
                  </a:cubicBezTo>
                  <a:cubicBezTo>
                    <a:pt x="1293" y="1639"/>
                    <a:pt x="1671" y="1260"/>
                    <a:pt x="1671" y="819"/>
                  </a:cubicBezTo>
                  <a:cubicBezTo>
                    <a:pt x="1671" y="347"/>
                    <a:pt x="1293" y="0"/>
                    <a:pt x="8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34" name="Google Shape;634;p58"/>
            <p:cNvSpPr/>
            <p:nvPr/>
          </p:nvSpPr>
          <p:spPr>
            <a:xfrm>
              <a:off x="-13487025" y="1743400"/>
              <a:ext cx="40975" cy="41775"/>
            </a:xfrm>
            <a:custGeom>
              <a:rect b="b" l="l" r="r" t="t"/>
              <a:pathLst>
                <a:path extrusionOk="0" h="1671" w="1639">
                  <a:moveTo>
                    <a:pt x="820" y="0"/>
                  </a:moveTo>
                  <a:cubicBezTo>
                    <a:pt x="379" y="0"/>
                    <a:pt x="1" y="379"/>
                    <a:pt x="1" y="851"/>
                  </a:cubicBezTo>
                  <a:cubicBezTo>
                    <a:pt x="1" y="1292"/>
                    <a:pt x="379" y="1670"/>
                    <a:pt x="820" y="1670"/>
                  </a:cubicBezTo>
                  <a:cubicBezTo>
                    <a:pt x="1261" y="1670"/>
                    <a:pt x="1639" y="1292"/>
                    <a:pt x="1639" y="851"/>
                  </a:cubicBezTo>
                  <a:cubicBezTo>
                    <a:pt x="1639" y="379"/>
                    <a:pt x="1261" y="0"/>
                    <a:pt x="8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35" name="Google Shape;635;p58"/>
            <p:cNvSpPr/>
            <p:nvPr/>
          </p:nvSpPr>
          <p:spPr>
            <a:xfrm>
              <a:off x="-13383850" y="1805625"/>
              <a:ext cx="40975" cy="41775"/>
            </a:xfrm>
            <a:custGeom>
              <a:rect b="b" l="l" r="r" t="t"/>
              <a:pathLst>
                <a:path extrusionOk="0" h="1671" w="1639">
                  <a:moveTo>
                    <a:pt x="820" y="0"/>
                  </a:moveTo>
                  <a:cubicBezTo>
                    <a:pt x="379" y="0"/>
                    <a:pt x="1" y="378"/>
                    <a:pt x="1" y="819"/>
                  </a:cubicBezTo>
                  <a:cubicBezTo>
                    <a:pt x="1" y="1292"/>
                    <a:pt x="379" y="1670"/>
                    <a:pt x="820" y="1670"/>
                  </a:cubicBezTo>
                  <a:cubicBezTo>
                    <a:pt x="1292" y="1670"/>
                    <a:pt x="1639" y="1292"/>
                    <a:pt x="1639" y="819"/>
                  </a:cubicBezTo>
                  <a:cubicBezTo>
                    <a:pt x="1639" y="378"/>
                    <a:pt x="1292" y="0"/>
                    <a:pt x="8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36" name="Google Shape;636;p58"/>
            <p:cNvSpPr/>
            <p:nvPr/>
          </p:nvSpPr>
          <p:spPr>
            <a:xfrm>
              <a:off x="-13529550" y="1639425"/>
              <a:ext cx="352075" cy="248925"/>
            </a:xfrm>
            <a:custGeom>
              <a:rect b="b" l="l" r="r" t="t"/>
              <a:pathLst>
                <a:path extrusionOk="0" h="9957" w="14083">
                  <a:moveTo>
                    <a:pt x="7057" y="820"/>
                  </a:moveTo>
                  <a:cubicBezTo>
                    <a:pt x="10554" y="820"/>
                    <a:pt x="13264" y="2805"/>
                    <a:pt x="13264" y="5010"/>
                  </a:cubicBezTo>
                  <a:cubicBezTo>
                    <a:pt x="13264" y="7215"/>
                    <a:pt x="10554" y="9137"/>
                    <a:pt x="7057" y="9137"/>
                  </a:cubicBezTo>
                  <a:cubicBezTo>
                    <a:pt x="3529" y="9137"/>
                    <a:pt x="819" y="7215"/>
                    <a:pt x="819" y="5010"/>
                  </a:cubicBezTo>
                  <a:cubicBezTo>
                    <a:pt x="819" y="2742"/>
                    <a:pt x="3623" y="820"/>
                    <a:pt x="7057" y="820"/>
                  </a:cubicBezTo>
                  <a:close/>
                  <a:moveTo>
                    <a:pt x="7057" y="1"/>
                  </a:moveTo>
                  <a:cubicBezTo>
                    <a:pt x="3151" y="1"/>
                    <a:pt x="0" y="2238"/>
                    <a:pt x="0" y="5010"/>
                  </a:cubicBezTo>
                  <a:cubicBezTo>
                    <a:pt x="0" y="7846"/>
                    <a:pt x="3277" y="9956"/>
                    <a:pt x="7057" y="9956"/>
                  </a:cubicBezTo>
                  <a:cubicBezTo>
                    <a:pt x="10870" y="9956"/>
                    <a:pt x="14083" y="7783"/>
                    <a:pt x="14083" y="5010"/>
                  </a:cubicBezTo>
                  <a:cubicBezTo>
                    <a:pt x="14083" y="2238"/>
                    <a:pt x="10933" y="1"/>
                    <a:pt x="70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37" name="Google Shape;637;p58"/>
            <p:cNvSpPr/>
            <p:nvPr/>
          </p:nvSpPr>
          <p:spPr>
            <a:xfrm>
              <a:off x="-13323200" y="1722925"/>
              <a:ext cx="104775" cy="82725"/>
            </a:xfrm>
            <a:custGeom>
              <a:rect b="b" l="l" r="r" t="t"/>
              <a:pathLst>
                <a:path extrusionOk="0" h="3309" w="4191">
                  <a:moveTo>
                    <a:pt x="2111" y="819"/>
                  </a:moveTo>
                  <a:cubicBezTo>
                    <a:pt x="2773" y="819"/>
                    <a:pt x="3372" y="1229"/>
                    <a:pt x="3372" y="1670"/>
                  </a:cubicBezTo>
                  <a:cubicBezTo>
                    <a:pt x="3372" y="2080"/>
                    <a:pt x="2805" y="2489"/>
                    <a:pt x="2111" y="2489"/>
                  </a:cubicBezTo>
                  <a:cubicBezTo>
                    <a:pt x="1418" y="2489"/>
                    <a:pt x="851" y="2080"/>
                    <a:pt x="851" y="1670"/>
                  </a:cubicBezTo>
                  <a:cubicBezTo>
                    <a:pt x="883" y="1229"/>
                    <a:pt x="1418" y="819"/>
                    <a:pt x="2111" y="819"/>
                  </a:cubicBezTo>
                  <a:close/>
                  <a:moveTo>
                    <a:pt x="2111" y="0"/>
                  </a:moveTo>
                  <a:cubicBezTo>
                    <a:pt x="914" y="0"/>
                    <a:pt x="1" y="756"/>
                    <a:pt x="1" y="1670"/>
                  </a:cubicBezTo>
                  <a:cubicBezTo>
                    <a:pt x="64" y="2552"/>
                    <a:pt x="946" y="3308"/>
                    <a:pt x="2111" y="3308"/>
                  </a:cubicBezTo>
                  <a:cubicBezTo>
                    <a:pt x="3277" y="3308"/>
                    <a:pt x="4191" y="2552"/>
                    <a:pt x="4191" y="1670"/>
                  </a:cubicBezTo>
                  <a:cubicBezTo>
                    <a:pt x="4191" y="756"/>
                    <a:pt x="3277" y="0"/>
                    <a:pt x="211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59"/>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Our Tasks</a:t>
            </a:r>
            <a:endParaRPr/>
          </a:p>
        </p:txBody>
      </p:sp>
      <p:sp>
        <p:nvSpPr>
          <p:cNvPr id="643" name="Google Shape;643;p59"/>
          <p:cNvSpPr txBox="1"/>
          <p:nvPr>
            <p:ph idx="1" type="subTitle"/>
          </p:nvPr>
        </p:nvSpPr>
        <p:spPr>
          <a:xfrm>
            <a:off x="713225" y="2744873"/>
            <a:ext cx="2309700" cy="86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User checks off a task that they completed.</a:t>
            </a:r>
            <a:endParaRPr/>
          </a:p>
        </p:txBody>
      </p:sp>
      <p:sp>
        <p:nvSpPr>
          <p:cNvPr id="644" name="Google Shape;644;p59"/>
          <p:cNvSpPr txBox="1"/>
          <p:nvPr>
            <p:ph idx="4" type="subTitle"/>
          </p:nvPr>
        </p:nvSpPr>
        <p:spPr>
          <a:xfrm>
            <a:off x="713225" y="2334510"/>
            <a:ext cx="2309700" cy="457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Simple</a:t>
            </a:r>
            <a:endParaRPr/>
          </a:p>
        </p:txBody>
      </p:sp>
      <p:cxnSp>
        <p:nvCxnSpPr>
          <p:cNvPr id="645" name="Google Shape;645;p59"/>
          <p:cNvCxnSpPr/>
          <p:nvPr/>
        </p:nvCxnSpPr>
        <p:spPr>
          <a:xfrm>
            <a:off x="1308435" y="2243573"/>
            <a:ext cx="1119300" cy="0"/>
          </a:xfrm>
          <a:prstGeom prst="straightConnector1">
            <a:avLst/>
          </a:prstGeom>
          <a:noFill/>
          <a:ln cap="flat" cmpd="sng" w="9525">
            <a:solidFill>
              <a:schemeClr val="dk1"/>
            </a:solidFill>
            <a:prstDash val="solid"/>
            <a:round/>
            <a:headEnd len="med" w="med" type="none"/>
            <a:tailEnd len="med" w="med" type="none"/>
          </a:ln>
        </p:spPr>
      </p:cxnSp>
      <p:sp>
        <p:nvSpPr>
          <p:cNvPr id="646" name="Google Shape;646;p59"/>
          <p:cNvSpPr/>
          <p:nvPr/>
        </p:nvSpPr>
        <p:spPr>
          <a:xfrm>
            <a:off x="1719763" y="1718159"/>
            <a:ext cx="421914" cy="420759"/>
          </a:xfrm>
          <a:custGeom>
            <a:rect b="b" l="l" r="r" t="t"/>
            <a:pathLst>
              <a:path extrusionOk="0" h="11657" w="11689">
                <a:moveTo>
                  <a:pt x="5860" y="662"/>
                </a:moveTo>
                <a:cubicBezTo>
                  <a:pt x="6080" y="662"/>
                  <a:pt x="6238" y="851"/>
                  <a:pt x="6238" y="1040"/>
                </a:cubicBezTo>
                <a:lnTo>
                  <a:pt x="6238" y="1386"/>
                </a:lnTo>
                <a:lnTo>
                  <a:pt x="756" y="1386"/>
                </a:lnTo>
                <a:lnTo>
                  <a:pt x="756" y="1040"/>
                </a:lnTo>
                <a:cubicBezTo>
                  <a:pt x="725" y="851"/>
                  <a:pt x="882" y="662"/>
                  <a:pt x="1071" y="662"/>
                </a:cubicBezTo>
                <a:close/>
                <a:moveTo>
                  <a:pt x="6175" y="2048"/>
                </a:moveTo>
                <a:lnTo>
                  <a:pt x="6175" y="3686"/>
                </a:lnTo>
                <a:cubicBezTo>
                  <a:pt x="5639" y="3686"/>
                  <a:pt x="5198" y="4096"/>
                  <a:pt x="5198" y="4663"/>
                </a:cubicBezTo>
                <a:cubicBezTo>
                  <a:pt x="4820" y="4694"/>
                  <a:pt x="4505" y="4883"/>
                  <a:pt x="4348" y="5261"/>
                </a:cubicBezTo>
                <a:lnTo>
                  <a:pt x="3592" y="4505"/>
                </a:lnTo>
                <a:cubicBezTo>
                  <a:pt x="3403" y="4300"/>
                  <a:pt x="3135" y="4198"/>
                  <a:pt x="2867" y="4198"/>
                </a:cubicBezTo>
                <a:cubicBezTo>
                  <a:pt x="2599" y="4198"/>
                  <a:pt x="2331" y="4300"/>
                  <a:pt x="2142" y="4505"/>
                </a:cubicBezTo>
                <a:cubicBezTo>
                  <a:pt x="1733" y="4883"/>
                  <a:pt x="1733" y="5576"/>
                  <a:pt x="2142" y="5954"/>
                </a:cubicBezTo>
                <a:lnTo>
                  <a:pt x="4505" y="8317"/>
                </a:lnTo>
                <a:lnTo>
                  <a:pt x="4316" y="8317"/>
                </a:lnTo>
                <a:cubicBezTo>
                  <a:pt x="3875" y="8317"/>
                  <a:pt x="3466" y="8601"/>
                  <a:pt x="3308" y="9042"/>
                </a:cubicBezTo>
                <a:lnTo>
                  <a:pt x="725" y="9042"/>
                </a:lnTo>
                <a:lnTo>
                  <a:pt x="725" y="8979"/>
                </a:lnTo>
                <a:lnTo>
                  <a:pt x="725" y="2048"/>
                </a:lnTo>
                <a:close/>
                <a:moveTo>
                  <a:pt x="7640" y="3907"/>
                </a:moveTo>
                <a:cubicBezTo>
                  <a:pt x="7727" y="3907"/>
                  <a:pt x="7813" y="3938"/>
                  <a:pt x="7876" y="4001"/>
                </a:cubicBezTo>
                <a:lnTo>
                  <a:pt x="8664" y="4789"/>
                </a:lnTo>
                <a:cubicBezTo>
                  <a:pt x="9325" y="5450"/>
                  <a:pt x="9861" y="6238"/>
                  <a:pt x="10113" y="7026"/>
                </a:cubicBezTo>
                <a:lnTo>
                  <a:pt x="7530" y="9609"/>
                </a:lnTo>
                <a:lnTo>
                  <a:pt x="4222" y="9609"/>
                </a:lnTo>
                <a:cubicBezTo>
                  <a:pt x="4033" y="9609"/>
                  <a:pt x="3875" y="9451"/>
                  <a:pt x="3875" y="9262"/>
                </a:cubicBezTo>
                <a:cubicBezTo>
                  <a:pt x="3875" y="9073"/>
                  <a:pt x="4033" y="8916"/>
                  <a:pt x="4222" y="8916"/>
                </a:cubicBezTo>
                <a:lnTo>
                  <a:pt x="5230" y="8916"/>
                </a:lnTo>
                <a:cubicBezTo>
                  <a:pt x="5387" y="8916"/>
                  <a:pt x="5513" y="8821"/>
                  <a:pt x="5545" y="8695"/>
                </a:cubicBezTo>
                <a:cubicBezTo>
                  <a:pt x="5608" y="8601"/>
                  <a:pt x="5608" y="8443"/>
                  <a:pt x="5482" y="8349"/>
                </a:cubicBezTo>
                <a:lnTo>
                  <a:pt x="2520" y="5387"/>
                </a:lnTo>
                <a:cubicBezTo>
                  <a:pt x="2394" y="5293"/>
                  <a:pt x="2394" y="5041"/>
                  <a:pt x="2520" y="4915"/>
                </a:cubicBezTo>
                <a:cubicBezTo>
                  <a:pt x="2583" y="4868"/>
                  <a:pt x="2670" y="4844"/>
                  <a:pt x="2757" y="4844"/>
                </a:cubicBezTo>
                <a:cubicBezTo>
                  <a:pt x="2843" y="4844"/>
                  <a:pt x="2930" y="4868"/>
                  <a:pt x="2993" y="4915"/>
                </a:cubicBezTo>
                <a:lnTo>
                  <a:pt x="4442" y="6395"/>
                </a:lnTo>
                <a:lnTo>
                  <a:pt x="5450" y="7372"/>
                </a:lnTo>
                <a:cubicBezTo>
                  <a:pt x="5498" y="7435"/>
                  <a:pt x="5584" y="7467"/>
                  <a:pt x="5675" y="7467"/>
                </a:cubicBezTo>
                <a:cubicBezTo>
                  <a:pt x="5765" y="7467"/>
                  <a:pt x="5860" y="7435"/>
                  <a:pt x="5923" y="7372"/>
                </a:cubicBezTo>
                <a:cubicBezTo>
                  <a:pt x="6017" y="7246"/>
                  <a:pt x="6017" y="7026"/>
                  <a:pt x="5923" y="6900"/>
                </a:cubicBezTo>
                <a:lnTo>
                  <a:pt x="4915" y="5923"/>
                </a:lnTo>
                <a:cubicBezTo>
                  <a:pt x="4820" y="5797"/>
                  <a:pt x="4820" y="5545"/>
                  <a:pt x="4915" y="5450"/>
                </a:cubicBezTo>
                <a:cubicBezTo>
                  <a:pt x="4978" y="5387"/>
                  <a:pt x="5072" y="5356"/>
                  <a:pt x="5163" y="5356"/>
                </a:cubicBezTo>
                <a:cubicBezTo>
                  <a:pt x="5253" y="5356"/>
                  <a:pt x="5340" y="5387"/>
                  <a:pt x="5387" y="5450"/>
                </a:cubicBezTo>
                <a:lnTo>
                  <a:pt x="6396" y="6427"/>
                </a:lnTo>
                <a:cubicBezTo>
                  <a:pt x="6443" y="6490"/>
                  <a:pt x="6529" y="6522"/>
                  <a:pt x="6620" y="6522"/>
                </a:cubicBezTo>
                <a:cubicBezTo>
                  <a:pt x="6711" y="6522"/>
                  <a:pt x="6805" y="6490"/>
                  <a:pt x="6868" y="6427"/>
                </a:cubicBezTo>
                <a:cubicBezTo>
                  <a:pt x="6963" y="6301"/>
                  <a:pt x="6963" y="6080"/>
                  <a:pt x="6868" y="5954"/>
                </a:cubicBezTo>
                <a:lnTo>
                  <a:pt x="5860" y="4978"/>
                </a:lnTo>
                <a:cubicBezTo>
                  <a:pt x="5765" y="4852"/>
                  <a:pt x="5765" y="4631"/>
                  <a:pt x="5860" y="4505"/>
                </a:cubicBezTo>
                <a:cubicBezTo>
                  <a:pt x="5923" y="4442"/>
                  <a:pt x="6017" y="4411"/>
                  <a:pt x="6108" y="4411"/>
                </a:cubicBezTo>
                <a:cubicBezTo>
                  <a:pt x="6199" y="4411"/>
                  <a:pt x="6285" y="4442"/>
                  <a:pt x="6333" y="4505"/>
                </a:cubicBezTo>
                <a:lnTo>
                  <a:pt x="7341" y="5482"/>
                </a:lnTo>
                <a:cubicBezTo>
                  <a:pt x="7388" y="5545"/>
                  <a:pt x="7475" y="5576"/>
                  <a:pt x="7565" y="5576"/>
                </a:cubicBezTo>
                <a:cubicBezTo>
                  <a:pt x="7656" y="5576"/>
                  <a:pt x="7750" y="5545"/>
                  <a:pt x="7813" y="5482"/>
                </a:cubicBezTo>
                <a:cubicBezTo>
                  <a:pt x="7908" y="5356"/>
                  <a:pt x="7908" y="5135"/>
                  <a:pt x="7813" y="5009"/>
                </a:cubicBezTo>
                <a:lnTo>
                  <a:pt x="7341" y="4537"/>
                </a:lnTo>
                <a:cubicBezTo>
                  <a:pt x="7278" y="4348"/>
                  <a:pt x="7278" y="4096"/>
                  <a:pt x="7404" y="4001"/>
                </a:cubicBezTo>
                <a:cubicBezTo>
                  <a:pt x="7467" y="3938"/>
                  <a:pt x="7553" y="3907"/>
                  <a:pt x="7640" y="3907"/>
                </a:cubicBezTo>
                <a:close/>
                <a:moveTo>
                  <a:pt x="10554" y="7624"/>
                </a:moveTo>
                <a:lnTo>
                  <a:pt x="10806" y="7845"/>
                </a:lnTo>
                <a:cubicBezTo>
                  <a:pt x="10964" y="8002"/>
                  <a:pt x="10964" y="8191"/>
                  <a:pt x="10806" y="8317"/>
                </a:cubicBezTo>
                <a:lnTo>
                  <a:pt x="8853" y="10239"/>
                </a:lnTo>
                <a:cubicBezTo>
                  <a:pt x="8806" y="10302"/>
                  <a:pt x="8719" y="10334"/>
                  <a:pt x="8628" y="10334"/>
                </a:cubicBezTo>
                <a:cubicBezTo>
                  <a:pt x="8538" y="10334"/>
                  <a:pt x="8443" y="10302"/>
                  <a:pt x="8380" y="10239"/>
                </a:cubicBezTo>
                <a:lnTo>
                  <a:pt x="8160" y="10019"/>
                </a:lnTo>
                <a:lnTo>
                  <a:pt x="10554" y="7624"/>
                </a:lnTo>
                <a:close/>
                <a:moveTo>
                  <a:pt x="3277" y="9672"/>
                </a:moveTo>
                <a:cubicBezTo>
                  <a:pt x="3434" y="10050"/>
                  <a:pt x="3781" y="10334"/>
                  <a:pt x="4222" y="10334"/>
                </a:cubicBezTo>
                <a:lnTo>
                  <a:pt x="6143" y="10334"/>
                </a:lnTo>
                <a:lnTo>
                  <a:pt x="6143" y="10680"/>
                </a:lnTo>
                <a:lnTo>
                  <a:pt x="6175" y="10680"/>
                </a:lnTo>
                <a:cubicBezTo>
                  <a:pt x="6175" y="10869"/>
                  <a:pt x="6017" y="11027"/>
                  <a:pt x="5828" y="11027"/>
                </a:cubicBezTo>
                <a:lnTo>
                  <a:pt x="1040" y="11027"/>
                </a:lnTo>
                <a:cubicBezTo>
                  <a:pt x="819" y="11027"/>
                  <a:pt x="662" y="10869"/>
                  <a:pt x="662" y="10680"/>
                </a:cubicBezTo>
                <a:lnTo>
                  <a:pt x="662" y="9672"/>
                </a:lnTo>
                <a:close/>
                <a:moveTo>
                  <a:pt x="1040" y="0"/>
                </a:moveTo>
                <a:cubicBezTo>
                  <a:pt x="473" y="0"/>
                  <a:pt x="0" y="473"/>
                  <a:pt x="0" y="1040"/>
                </a:cubicBezTo>
                <a:lnTo>
                  <a:pt x="0" y="10649"/>
                </a:lnTo>
                <a:cubicBezTo>
                  <a:pt x="0" y="11184"/>
                  <a:pt x="473" y="11657"/>
                  <a:pt x="1040" y="11657"/>
                </a:cubicBezTo>
                <a:lnTo>
                  <a:pt x="5828" y="11657"/>
                </a:lnTo>
                <a:cubicBezTo>
                  <a:pt x="6396" y="11657"/>
                  <a:pt x="6868" y="11184"/>
                  <a:pt x="6868" y="10649"/>
                </a:cubicBezTo>
                <a:lnTo>
                  <a:pt x="6868" y="10334"/>
                </a:lnTo>
                <a:lnTo>
                  <a:pt x="7467" y="10334"/>
                </a:lnTo>
                <a:lnTo>
                  <a:pt x="7876" y="10775"/>
                </a:lnTo>
                <a:cubicBezTo>
                  <a:pt x="8081" y="10964"/>
                  <a:pt x="8349" y="11058"/>
                  <a:pt x="8613" y="11058"/>
                </a:cubicBezTo>
                <a:cubicBezTo>
                  <a:pt x="8877" y="11058"/>
                  <a:pt x="9136" y="10964"/>
                  <a:pt x="9325" y="10775"/>
                </a:cubicBezTo>
                <a:lnTo>
                  <a:pt x="11279" y="8821"/>
                </a:lnTo>
                <a:cubicBezTo>
                  <a:pt x="11688" y="8443"/>
                  <a:pt x="11688" y="7782"/>
                  <a:pt x="11310" y="7372"/>
                </a:cubicBezTo>
                <a:lnTo>
                  <a:pt x="10869" y="6931"/>
                </a:lnTo>
                <a:cubicBezTo>
                  <a:pt x="10554" y="6080"/>
                  <a:pt x="10082" y="5261"/>
                  <a:pt x="9420" y="4505"/>
                </a:cubicBezTo>
                <a:lnTo>
                  <a:pt x="8380" y="3466"/>
                </a:lnTo>
                <a:cubicBezTo>
                  <a:pt x="8191" y="3277"/>
                  <a:pt x="7931" y="3182"/>
                  <a:pt x="7668" y="3182"/>
                </a:cubicBezTo>
                <a:cubicBezTo>
                  <a:pt x="7404" y="3182"/>
                  <a:pt x="7136" y="3277"/>
                  <a:pt x="6931" y="3466"/>
                </a:cubicBezTo>
                <a:lnTo>
                  <a:pt x="6868" y="3560"/>
                </a:lnTo>
                <a:lnTo>
                  <a:pt x="6868" y="1040"/>
                </a:lnTo>
                <a:cubicBezTo>
                  <a:pt x="6868" y="473"/>
                  <a:pt x="6396" y="0"/>
                  <a:pt x="582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9"/>
          <p:cNvSpPr txBox="1"/>
          <p:nvPr/>
        </p:nvSpPr>
        <p:spPr>
          <a:xfrm>
            <a:off x="3446550" y="1604200"/>
            <a:ext cx="5213700" cy="25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Karla"/>
                <a:ea typeface="Karla"/>
                <a:cs typeface="Karla"/>
                <a:sym typeface="Karla"/>
              </a:rPr>
              <a:t>Why? </a:t>
            </a:r>
            <a:endParaRPr b="1">
              <a:solidFill>
                <a:schemeClr val="dk1"/>
              </a:solidFill>
              <a:latin typeface="Karla"/>
              <a:ea typeface="Karla"/>
              <a:cs typeface="Karla"/>
              <a:sym typeface="Karla"/>
            </a:endParaRPr>
          </a:p>
          <a:p>
            <a:pPr indent="-317500" lvl="0" marL="457200" rtl="0" algn="l">
              <a:spcBef>
                <a:spcPts val="0"/>
              </a:spcBef>
              <a:spcAft>
                <a:spcPts val="0"/>
              </a:spcAft>
              <a:buClr>
                <a:schemeClr val="lt1"/>
              </a:buClr>
              <a:buSzPts val="1400"/>
              <a:buFont typeface="Karla"/>
              <a:buChar char="●"/>
            </a:pPr>
            <a:r>
              <a:rPr lang="en">
                <a:solidFill>
                  <a:schemeClr val="dk1"/>
                </a:solidFill>
                <a:latin typeface="Karla"/>
                <a:ea typeface="Karla"/>
                <a:cs typeface="Karla"/>
                <a:sym typeface="Karla"/>
              </a:rPr>
              <a:t>This is a common, straightforward task that requires minimal effort from the user</a:t>
            </a:r>
            <a:endParaRPr>
              <a:solidFill>
                <a:schemeClr val="dk1"/>
              </a:solidFill>
              <a:latin typeface="Karla"/>
              <a:ea typeface="Karla"/>
              <a:cs typeface="Karla"/>
              <a:sym typeface="Karla"/>
            </a:endParaRPr>
          </a:p>
          <a:p>
            <a:pPr indent="-317500" lvl="0" marL="457200" rtl="0" algn="l">
              <a:spcBef>
                <a:spcPts val="0"/>
              </a:spcBef>
              <a:spcAft>
                <a:spcPts val="0"/>
              </a:spcAft>
              <a:buClr>
                <a:schemeClr val="lt1"/>
              </a:buClr>
              <a:buSzPts val="1400"/>
              <a:buFont typeface="Karla"/>
              <a:buChar char="●"/>
            </a:pPr>
            <a:r>
              <a:rPr lang="en">
                <a:solidFill>
                  <a:schemeClr val="dk1"/>
                </a:solidFill>
                <a:latin typeface="Karla"/>
                <a:ea typeface="Karla"/>
                <a:cs typeface="Karla"/>
                <a:sym typeface="Karla"/>
              </a:rPr>
              <a:t>Checking off a task involves only one action: tapping or clicking a checkbox</a:t>
            </a:r>
            <a:endParaRPr>
              <a:solidFill>
                <a:schemeClr val="dk1"/>
              </a:solidFill>
              <a:latin typeface="Karla"/>
              <a:ea typeface="Karla"/>
              <a:cs typeface="Karla"/>
              <a:sym typeface="Karla"/>
            </a:endParaRPr>
          </a:p>
          <a:p>
            <a:pPr indent="-317500" lvl="0" marL="457200" rtl="0" algn="l">
              <a:spcBef>
                <a:spcPts val="0"/>
              </a:spcBef>
              <a:spcAft>
                <a:spcPts val="0"/>
              </a:spcAft>
              <a:buClr>
                <a:schemeClr val="lt1"/>
              </a:buClr>
              <a:buSzPts val="1400"/>
              <a:buFont typeface="Karla"/>
              <a:buChar char="●"/>
            </a:pPr>
            <a:r>
              <a:rPr lang="en">
                <a:solidFill>
                  <a:schemeClr val="dk1"/>
                </a:solidFill>
                <a:latin typeface="Karla"/>
                <a:ea typeface="Karla"/>
                <a:cs typeface="Karla"/>
                <a:sym typeface="Karla"/>
              </a:rPr>
              <a:t>No need for additional input or decision-making beyond acknowledging the completion of the task, making this task quick and easy for users to complete regularly</a:t>
            </a:r>
            <a:endParaRPr>
              <a:solidFill>
                <a:schemeClr val="dk1"/>
              </a:solidFill>
              <a:latin typeface="Karla"/>
              <a:ea typeface="Karla"/>
              <a:cs typeface="Karla"/>
              <a:sym typeface="Karla"/>
            </a:endParaRPr>
          </a:p>
          <a:p>
            <a:pPr indent="0" lvl="0" marL="0" rtl="0" algn="l">
              <a:spcBef>
                <a:spcPts val="0"/>
              </a:spcBef>
              <a:spcAft>
                <a:spcPts val="0"/>
              </a:spcAft>
              <a:buNone/>
            </a:pPr>
            <a:r>
              <a:t/>
            </a:r>
            <a:endParaRPr>
              <a:solidFill>
                <a:schemeClr val="dk1"/>
              </a:solidFill>
              <a:latin typeface="Karla"/>
              <a:ea typeface="Karla"/>
              <a:cs typeface="Karla"/>
              <a:sym typeface="Karla"/>
            </a:endParaRPr>
          </a:p>
        </p:txBody>
      </p:sp>
      <p:sp>
        <p:nvSpPr>
          <p:cNvPr id="648" name="Google Shape;648;p59"/>
          <p:cNvSpPr txBox="1"/>
          <p:nvPr>
            <p:ph idx="1" type="subTitle"/>
          </p:nvPr>
        </p:nvSpPr>
        <p:spPr>
          <a:xfrm>
            <a:off x="713225" y="3771348"/>
            <a:ext cx="2309700" cy="86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Video Time Stamps: </a:t>
            </a:r>
            <a:r>
              <a:rPr lang="en"/>
              <a:t>0:51-0:53, 1:07-1:10</a:t>
            </a:r>
            <a:endParaRPr/>
          </a:p>
          <a:p>
            <a:pPr indent="0" lvl="0" marL="0" rtl="0" algn="ctr">
              <a:spcBef>
                <a:spcPts val="0"/>
              </a:spcBef>
              <a:spcAft>
                <a:spcPts val="0"/>
              </a:spcAft>
              <a:buNone/>
            </a:pPr>
            <a:r>
              <a:rPr b="1" i="1" lang="en"/>
              <a:t>Yellow Font</a:t>
            </a:r>
            <a:endParaRPr b="1" i="1"/>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60"/>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Our Tasks</a:t>
            </a:r>
            <a:endParaRPr/>
          </a:p>
        </p:txBody>
      </p:sp>
      <p:sp>
        <p:nvSpPr>
          <p:cNvPr id="654" name="Google Shape;654;p60"/>
          <p:cNvSpPr txBox="1"/>
          <p:nvPr>
            <p:ph idx="2" type="subTitle"/>
          </p:nvPr>
        </p:nvSpPr>
        <p:spPr>
          <a:xfrm>
            <a:off x="717779" y="2744273"/>
            <a:ext cx="2309700" cy="86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User shares their stories with friends.</a:t>
            </a:r>
            <a:endParaRPr/>
          </a:p>
        </p:txBody>
      </p:sp>
      <p:sp>
        <p:nvSpPr>
          <p:cNvPr id="655" name="Google Shape;655;p60"/>
          <p:cNvSpPr txBox="1"/>
          <p:nvPr>
            <p:ph idx="5" type="subTitle"/>
          </p:nvPr>
        </p:nvSpPr>
        <p:spPr>
          <a:xfrm>
            <a:off x="717769" y="2333910"/>
            <a:ext cx="2309700" cy="457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Moderate</a:t>
            </a:r>
            <a:endParaRPr/>
          </a:p>
        </p:txBody>
      </p:sp>
      <p:cxnSp>
        <p:nvCxnSpPr>
          <p:cNvPr id="656" name="Google Shape;656;p60"/>
          <p:cNvCxnSpPr/>
          <p:nvPr/>
        </p:nvCxnSpPr>
        <p:spPr>
          <a:xfrm>
            <a:off x="1312935" y="2242973"/>
            <a:ext cx="1119300" cy="0"/>
          </a:xfrm>
          <a:prstGeom prst="straightConnector1">
            <a:avLst/>
          </a:prstGeom>
          <a:noFill/>
          <a:ln cap="flat" cmpd="sng" w="9525">
            <a:solidFill>
              <a:schemeClr val="dk1"/>
            </a:solidFill>
            <a:prstDash val="solid"/>
            <a:round/>
            <a:headEnd len="med" w="med" type="none"/>
            <a:tailEnd len="med" w="med" type="none"/>
          </a:ln>
        </p:spPr>
      </p:cxnSp>
      <p:grpSp>
        <p:nvGrpSpPr>
          <p:cNvPr id="657" name="Google Shape;657;p60"/>
          <p:cNvGrpSpPr/>
          <p:nvPr/>
        </p:nvGrpSpPr>
        <p:grpSpPr>
          <a:xfrm>
            <a:off x="1661663" y="1717565"/>
            <a:ext cx="421912" cy="420746"/>
            <a:chOff x="2141000" y="1954475"/>
            <a:chExt cx="296975" cy="296175"/>
          </a:xfrm>
        </p:grpSpPr>
        <p:sp>
          <p:nvSpPr>
            <p:cNvPr id="658" name="Google Shape;658;p60"/>
            <p:cNvSpPr/>
            <p:nvPr/>
          </p:nvSpPr>
          <p:spPr>
            <a:xfrm>
              <a:off x="2280425" y="1989925"/>
              <a:ext cx="104775" cy="68550"/>
            </a:xfrm>
            <a:custGeom>
              <a:rect b="b" l="l" r="r" t="t"/>
              <a:pathLst>
                <a:path extrusionOk="0" h="2742" w="4191">
                  <a:moveTo>
                    <a:pt x="347" y="0"/>
                  </a:moveTo>
                  <a:cubicBezTo>
                    <a:pt x="158" y="0"/>
                    <a:pt x="0" y="158"/>
                    <a:pt x="0" y="347"/>
                  </a:cubicBezTo>
                  <a:cubicBezTo>
                    <a:pt x="0" y="505"/>
                    <a:pt x="158" y="662"/>
                    <a:pt x="315" y="662"/>
                  </a:cubicBezTo>
                  <a:lnTo>
                    <a:pt x="2426" y="662"/>
                  </a:lnTo>
                  <a:cubicBezTo>
                    <a:pt x="2615" y="662"/>
                    <a:pt x="2773" y="820"/>
                    <a:pt x="2773" y="1009"/>
                  </a:cubicBezTo>
                  <a:lnTo>
                    <a:pt x="2773" y="1576"/>
                  </a:lnTo>
                  <a:lnTo>
                    <a:pt x="2678" y="1450"/>
                  </a:lnTo>
                  <a:cubicBezTo>
                    <a:pt x="2615" y="1387"/>
                    <a:pt x="2521" y="1355"/>
                    <a:pt x="2430" y="1355"/>
                  </a:cubicBezTo>
                  <a:cubicBezTo>
                    <a:pt x="2340" y="1355"/>
                    <a:pt x="2253" y="1387"/>
                    <a:pt x="2206" y="1450"/>
                  </a:cubicBezTo>
                  <a:cubicBezTo>
                    <a:pt x="2080" y="1576"/>
                    <a:pt x="2080" y="1796"/>
                    <a:pt x="2206" y="1922"/>
                  </a:cubicBezTo>
                  <a:lnTo>
                    <a:pt x="2899" y="2647"/>
                  </a:lnTo>
                  <a:cubicBezTo>
                    <a:pt x="2993" y="2710"/>
                    <a:pt x="3056" y="2741"/>
                    <a:pt x="3151" y="2741"/>
                  </a:cubicBezTo>
                  <a:cubicBezTo>
                    <a:pt x="3214" y="2741"/>
                    <a:pt x="3340" y="2710"/>
                    <a:pt x="3371" y="2647"/>
                  </a:cubicBezTo>
                  <a:lnTo>
                    <a:pt x="4096" y="1922"/>
                  </a:lnTo>
                  <a:cubicBezTo>
                    <a:pt x="4191" y="1796"/>
                    <a:pt x="4191" y="1576"/>
                    <a:pt x="4096" y="1450"/>
                  </a:cubicBezTo>
                  <a:cubicBezTo>
                    <a:pt x="4033" y="1387"/>
                    <a:pt x="3938" y="1355"/>
                    <a:pt x="3848" y="1355"/>
                  </a:cubicBezTo>
                  <a:cubicBezTo>
                    <a:pt x="3757" y="1355"/>
                    <a:pt x="3671" y="1387"/>
                    <a:pt x="3623" y="1450"/>
                  </a:cubicBezTo>
                  <a:lnTo>
                    <a:pt x="3497" y="1576"/>
                  </a:lnTo>
                  <a:lnTo>
                    <a:pt x="3497" y="1009"/>
                  </a:lnTo>
                  <a:cubicBezTo>
                    <a:pt x="3497" y="442"/>
                    <a:pt x="3025" y="0"/>
                    <a:pt x="245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60"/>
            <p:cNvSpPr/>
            <p:nvPr/>
          </p:nvSpPr>
          <p:spPr>
            <a:xfrm>
              <a:off x="2174875" y="2145875"/>
              <a:ext cx="105575" cy="69325"/>
            </a:xfrm>
            <a:custGeom>
              <a:rect b="b" l="l" r="r" t="t"/>
              <a:pathLst>
                <a:path extrusionOk="0" h="2773" w="4223">
                  <a:moveTo>
                    <a:pt x="1056" y="0"/>
                  </a:moveTo>
                  <a:cubicBezTo>
                    <a:pt x="969" y="0"/>
                    <a:pt x="883" y="32"/>
                    <a:pt x="820" y="95"/>
                  </a:cubicBezTo>
                  <a:lnTo>
                    <a:pt x="95" y="820"/>
                  </a:lnTo>
                  <a:cubicBezTo>
                    <a:pt x="1" y="914"/>
                    <a:pt x="1" y="1166"/>
                    <a:pt x="95" y="1292"/>
                  </a:cubicBezTo>
                  <a:cubicBezTo>
                    <a:pt x="158" y="1339"/>
                    <a:pt x="253" y="1363"/>
                    <a:pt x="343" y="1363"/>
                  </a:cubicBezTo>
                  <a:cubicBezTo>
                    <a:pt x="434" y="1363"/>
                    <a:pt x="521" y="1339"/>
                    <a:pt x="568" y="1292"/>
                  </a:cubicBezTo>
                  <a:lnTo>
                    <a:pt x="694" y="1166"/>
                  </a:lnTo>
                  <a:lnTo>
                    <a:pt x="694" y="1702"/>
                  </a:lnTo>
                  <a:cubicBezTo>
                    <a:pt x="757" y="2300"/>
                    <a:pt x="1229" y="2773"/>
                    <a:pt x="1765" y="2773"/>
                  </a:cubicBezTo>
                  <a:lnTo>
                    <a:pt x="3844" y="2773"/>
                  </a:lnTo>
                  <a:cubicBezTo>
                    <a:pt x="4065" y="2773"/>
                    <a:pt x="4222" y="2615"/>
                    <a:pt x="4222" y="2426"/>
                  </a:cubicBezTo>
                  <a:cubicBezTo>
                    <a:pt x="4222" y="2237"/>
                    <a:pt x="4065" y="2080"/>
                    <a:pt x="3844" y="2080"/>
                  </a:cubicBezTo>
                  <a:lnTo>
                    <a:pt x="1765" y="2080"/>
                  </a:lnTo>
                  <a:cubicBezTo>
                    <a:pt x="1576" y="2080"/>
                    <a:pt x="1418" y="1922"/>
                    <a:pt x="1418" y="1702"/>
                  </a:cubicBezTo>
                  <a:lnTo>
                    <a:pt x="1418" y="1166"/>
                  </a:lnTo>
                  <a:lnTo>
                    <a:pt x="1544" y="1292"/>
                  </a:lnTo>
                  <a:cubicBezTo>
                    <a:pt x="1592" y="1339"/>
                    <a:pt x="1678" y="1363"/>
                    <a:pt x="1769" y="1363"/>
                  </a:cubicBezTo>
                  <a:cubicBezTo>
                    <a:pt x="1859" y="1363"/>
                    <a:pt x="1954" y="1339"/>
                    <a:pt x="2017" y="1292"/>
                  </a:cubicBezTo>
                  <a:cubicBezTo>
                    <a:pt x="2112" y="1166"/>
                    <a:pt x="2112" y="914"/>
                    <a:pt x="2017" y="820"/>
                  </a:cubicBezTo>
                  <a:lnTo>
                    <a:pt x="1292" y="95"/>
                  </a:lnTo>
                  <a:cubicBezTo>
                    <a:pt x="1229" y="32"/>
                    <a:pt x="1143" y="0"/>
                    <a:pt x="10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60"/>
            <p:cNvSpPr/>
            <p:nvPr/>
          </p:nvSpPr>
          <p:spPr>
            <a:xfrm>
              <a:off x="2141000" y="1954475"/>
              <a:ext cx="139450" cy="174100"/>
            </a:xfrm>
            <a:custGeom>
              <a:rect b="b" l="l" r="r" t="t"/>
              <a:pathLst>
                <a:path extrusionOk="0" h="6964" w="5578">
                  <a:moveTo>
                    <a:pt x="2773" y="694"/>
                  </a:moveTo>
                  <a:cubicBezTo>
                    <a:pt x="3372" y="694"/>
                    <a:pt x="3782" y="1166"/>
                    <a:pt x="3782" y="1734"/>
                  </a:cubicBezTo>
                  <a:cubicBezTo>
                    <a:pt x="3782" y="2301"/>
                    <a:pt x="3309" y="2742"/>
                    <a:pt x="2773" y="2742"/>
                  </a:cubicBezTo>
                  <a:cubicBezTo>
                    <a:pt x="2175" y="2742"/>
                    <a:pt x="1734" y="2269"/>
                    <a:pt x="1734" y="1734"/>
                  </a:cubicBezTo>
                  <a:cubicBezTo>
                    <a:pt x="1734" y="1166"/>
                    <a:pt x="2206" y="694"/>
                    <a:pt x="2773" y="694"/>
                  </a:cubicBezTo>
                  <a:close/>
                  <a:moveTo>
                    <a:pt x="2773" y="3466"/>
                  </a:moveTo>
                  <a:cubicBezTo>
                    <a:pt x="3908" y="3466"/>
                    <a:pt x="4853" y="4411"/>
                    <a:pt x="4853" y="5546"/>
                  </a:cubicBezTo>
                  <a:lnTo>
                    <a:pt x="4853" y="6270"/>
                  </a:lnTo>
                  <a:lnTo>
                    <a:pt x="694" y="6270"/>
                  </a:lnTo>
                  <a:lnTo>
                    <a:pt x="694" y="5546"/>
                  </a:lnTo>
                  <a:cubicBezTo>
                    <a:pt x="694" y="4411"/>
                    <a:pt x="1639" y="3466"/>
                    <a:pt x="2773" y="3466"/>
                  </a:cubicBezTo>
                  <a:close/>
                  <a:moveTo>
                    <a:pt x="2805" y="1"/>
                  </a:moveTo>
                  <a:cubicBezTo>
                    <a:pt x="1860" y="1"/>
                    <a:pt x="1072" y="788"/>
                    <a:pt x="1072" y="1734"/>
                  </a:cubicBezTo>
                  <a:cubicBezTo>
                    <a:pt x="1072" y="2238"/>
                    <a:pt x="1324" y="2710"/>
                    <a:pt x="1671" y="3025"/>
                  </a:cubicBezTo>
                  <a:cubicBezTo>
                    <a:pt x="726" y="3466"/>
                    <a:pt x="64" y="4443"/>
                    <a:pt x="64" y="5577"/>
                  </a:cubicBezTo>
                  <a:lnTo>
                    <a:pt x="64" y="6617"/>
                  </a:lnTo>
                  <a:cubicBezTo>
                    <a:pt x="1" y="6806"/>
                    <a:pt x="159" y="6963"/>
                    <a:pt x="379" y="6963"/>
                  </a:cubicBezTo>
                  <a:lnTo>
                    <a:pt x="5199" y="6963"/>
                  </a:lnTo>
                  <a:cubicBezTo>
                    <a:pt x="5420" y="6963"/>
                    <a:pt x="5577" y="6806"/>
                    <a:pt x="5577" y="6617"/>
                  </a:cubicBezTo>
                  <a:lnTo>
                    <a:pt x="5577" y="5577"/>
                  </a:lnTo>
                  <a:cubicBezTo>
                    <a:pt x="5577" y="4443"/>
                    <a:pt x="4884" y="3498"/>
                    <a:pt x="3939" y="3025"/>
                  </a:cubicBezTo>
                  <a:cubicBezTo>
                    <a:pt x="4317" y="2710"/>
                    <a:pt x="4538" y="2238"/>
                    <a:pt x="4538" y="1734"/>
                  </a:cubicBezTo>
                  <a:cubicBezTo>
                    <a:pt x="4538" y="788"/>
                    <a:pt x="3750" y="1"/>
                    <a:pt x="280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60"/>
            <p:cNvSpPr/>
            <p:nvPr/>
          </p:nvSpPr>
          <p:spPr>
            <a:xfrm>
              <a:off x="2298525" y="2076550"/>
              <a:ext cx="139450" cy="174100"/>
            </a:xfrm>
            <a:custGeom>
              <a:rect b="b" l="l" r="r" t="t"/>
              <a:pathLst>
                <a:path extrusionOk="0" h="6964" w="5578">
                  <a:moveTo>
                    <a:pt x="2773" y="663"/>
                  </a:moveTo>
                  <a:cubicBezTo>
                    <a:pt x="3372" y="663"/>
                    <a:pt x="3782" y="1135"/>
                    <a:pt x="3782" y="1702"/>
                  </a:cubicBezTo>
                  <a:cubicBezTo>
                    <a:pt x="3782" y="2238"/>
                    <a:pt x="3309" y="2710"/>
                    <a:pt x="2773" y="2710"/>
                  </a:cubicBezTo>
                  <a:cubicBezTo>
                    <a:pt x="2175" y="2710"/>
                    <a:pt x="1734" y="2238"/>
                    <a:pt x="1734" y="1702"/>
                  </a:cubicBezTo>
                  <a:cubicBezTo>
                    <a:pt x="1734" y="1135"/>
                    <a:pt x="2175" y="663"/>
                    <a:pt x="2773" y="663"/>
                  </a:cubicBezTo>
                  <a:close/>
                  <a:moveTo>
                    <a:pt x="2773" y="3467"/>
                  </a:moveTo>
                  <a:cubicBezTo>
                    <a:pt x="3908" y="3467"/>
                    <a:pt x="4853" y="4412"/>
                    <a:pt x="4853" y="5546"/>
                  </a:cubicBezTo>
                  <a:lnTo>
                    <a:pt x="4853" y="6270"/>
                  </a:lnTo>
                  <a:lnTo>
                    <a:pt x="694" y="6270"/>
                  </a:lnTo>
                  <a:lnTo>
                    <a:pt x="694" y="5546"/>
                  </a:lnTo>
                  <a:cubicBezTo>
                    <a:pt x="694" y="4412"/>
                    <a:pt x="1639" y="3467"/>
                    <a:pt x="2773" y="3467"/>
                  </a:cubicBezTo>
                  <a:close/>
                  <a:moveTo>
                    <a:pt x="2773" y="1"/>
                  </a:moveTo>
                  <a:cubicBezTo>
                    <a:pt x="1828" y="1"/>
                    <a:pt x="1041" y="789"/>
                    <a:pt x="1041" y="1734"/>
                  </a:cubicBezTo>
                  <a:cubicBezTo>
                    <a:pt x="1041" y="2238"/>
                    <a:pt x="1261" y="2710"/>
                    <a:pt x="1608" y="3025"/>
                  </a:cubicBezTo>
                  <a:cubicBezTo>
                    <a:pt x="663" y="3467"/>
                    <a:pt x="1" y="4443"/>
                    <a:pt x="1" y="5546"/>
                  </a:cubicBezTo>
                  <a:lnTo>
                    <a:pt x="1" y="6617"/>
                  </a:lnTo>
                  <a:cubicBezTo>
                    <a:pt x="1" y="6806"/>
                    <a:pt x="159" y="6964"/>
                    <a:pt x="379" y="6964"/>
                  </a:cubicBezTo>
                  <a:lnTo>
                    <a:pt x="5199" y="6964"/>
                  </a:lnTo>
                  <a:cubicBezTo>
                    <a:pt x="5420" y="6964"/>
                    <a:pt x="5577" y="6806"/>
                    <a:pt x="5577" y="6617"/>
                  </a:cubicBezTo>
                  <a:lnTo>
                    <a:pt x="5577" y="5546"/>
                  </a:lnTo>
                  <a:cubicBezTo>
                    <a:pt x="5514" y="4412"/>
                    <a:pt x="4853" y="3467"/>
                    <a:pt x="3908" y="3025"/>
                  </a:cubicBezTo>
                  <a:cubicBezTo>
                    <a:pt x="4254" y="2710"/>
                    <a:pt x="4506" y="2238"/>
                    <a:pt x="4506" y="1734"/>
                  </a:cubicBezTo>
                  <a:cubicBezTo>
                    <a:pt x="4506" y="789"/>
                    <a:pt x="3719" y="1"/>
                    <a:pt x="277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2" name="Google Shape;662;p60"/>
          <p:cNvSpPr txBox="1"/>
          <p:nvPr/>
        </p:nvSpPr>
        <p:spPr>
          <a:xfrm>
            <a:off x="3446550" y="1604200"/>
            <a:ext cx="5213700" cy="278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Karla"/>
                <a:ea typeface="Karla"/>
                <a:cs typeface="Karla"/>
                <a:sym typeface="Karla"/>
              </a:rPr>
              <a:t>Why? </a:t>
            </a:r>
            <a:endParaRPr b="1">
              <a:solidFill>
                <a:schemeClr val="dk1"/>
              </a:solidFill>
              <a:latin typeface="Karla"/>
              <a:ea typeface="Karla"/>
              <a:cs typeface="Karla"/>
              <a:sym typeface="Karla"/>
            </a:endParaRPr>
          </a:p>
          <a:p>
            <a:pPr indent="-317500" lvl="0" marL="457200" rtl="0" algn="l">
              <a:spcBef>
                <a:spcPts val="0"/>
              </a:spcBef>
              <a:spcAft>
                <a:spcPts val="0"/>
              </a:spcAft>
              <a:buClr>
                <a:schemeClr val="lt1"/>
              </a:buClr>
              <a:buSzPts val="1400"/>
              <a:buFont typeface="Karla"/>
              <a:buChar char="●"/>
            </a:pPr>
            <a:r>
              <a:rPr lang="en">
                <a:solidFill>
                  <a:schemeClr val="dk1"/>
                </a:solidFill>
                <a:latin typeface="Karla"/>
                <a:ea typeface="Karla"/>
                <a:cs typeface="Karla"/>
                <a:sym typeface="Karla"/>
              </a:rPr>
              <a:t>Sharing a story requires more effort and interaction compared to simply checking off a task</a:t>
            </a:r>
            <a:endParaRPr>
              <a:solidFill>
                <a:schemeClr val="dk1"/>
              </a:solidFill>
              <a:latin typeface="Karla"/>
              <a:ea typeface="Karla"/>
              <a:cs typeface="Karla"/>
              <a:sym typeface="Karla"/>
            </a:endParaRPr>
          </a:p>
          <a:p>
            <a:pPr indent="-317500" lvl="0" marL="457200" rtl="0" algn="l">
              <a:spcBef>
                <a:spcPts val="0"/>
              </a:spcBef>
              <a:spcAft>
                <a:spcPts val="0"/>
              </a:spcAft>
              <a:buClr>
                <a:schemeClr val="lt1"/>
              </a:buClr>
              <a:buSzPts val="1400"/>
              <a:buFont typeface="Karla"/>
              <a:buChar char="●"/>
            </a:pPr>
            <a:r>
              <a:rPr lang="en">
                <a:solidFill>
                  <a:schemeClr val="dk1"/>
                </a:solidFill>
                <a:latin typeface="Karla"/>
                <a:ea typeface="Karla"/>
                <a:cs typeface="Karla"/>
                <a:sym typeface="Karla"/>
              </a:rPr>
              <a:t>Users have to think about what they want to share, which adds a creative and reflective element to the task</a:t>
            </a:r>
            <a:endParaRPr>
              <a:solidFill>
                <a:schemeClr val="dk1"/>
              </a:solidFill>
              <a:latin typeface="Karla"/>
              <a:ea typeface="Karla"/>
              <a:cs typeface="Karla"/>
              <a:sym typeface="Karla"/>
            </a:endParaRPr>
          </a:p>
          <a:p>
            <a:pPr indent="-317500" lvl="0" marL="457200" rtl="0" algn="l">
              <a:spcBef>
                <a:spcPts val="0"/>
              </a:spcBef>
              <a:spcAft>
                <a:spcPts val="0"/>
              </a:spcAft>
              <a:buClr>
                <a:schemeClr val="lt1"/>
              </a:buClr>
              <a:buSzPts val="1400"/>
              <a:buFont typeface="Karla"/>
              <a:buChar char="●"/>
            </a:pPr>
            <a:r>
              <a:rPr lang="en">
                <a:solidFill>
                  <a:schemeClr val="dk1"/>
                </a:solidFill>
                <a:latin typeface="Karla"/>
                <a:ea typeface="Karla"/>
                <a:cs typeface="Karla"/>
                <a:sym typeface="Karla"/>
              </a:rPr>
              <a:t>Sharing a story involves an additional layer of complexity, as the user must not only create the story but also select the sharing mechanism (ex: choosing which friends to share with, platform options, etc.)</a:t>
            </a:r>
            <a:endParaRPr>
              <a:solidFill>
                <a:schemeClr val="dk1"/>
              </a:solidFill>
              <a:latin typeface="Karla"/>
              <a:ea typeface="Karla"/>
              <a:cs typeface="Karla"/>
              <a:sym typeface="Karla"/>
            </a:endParaRPr>
          </a:p>
          <a:p>
            <a:pPr indent="-317500" lvl="0" marL="457200" rtl="0" algn="l">
              <a:spcBef>
                <a:spcPts val="0"/>
              </a:spcBef>
              <a:spcAft>
                <a:spcPts val="0"/>
              </a:spcAft>
              <a:buClr>
                <a:schemeClr val="lt1"/>
              </a:buClr>
              <a:buSzPts val="1400"/>
              <a:buFont typeface="Karla"/>
              <a:buChar char="●"/>
            </a:pPr>
            <a:r>
              <a:rPr lang="en">
                <a:solidFill>
                  <a:schemeClr val="dk1"/>
                </a:solidFill>
                <a:latin typeface="Karla"/>
                <a:ea typeface="Karla"/>
                <a:cs typeface="Karla"/>
                <a:sym typeface="Karla"/>
              </a:rPr>
              <a:t>This task also involves another party (the friends), which adds a social aspect</a:t>
            </a:r>
            <a:endParaRPr>
              <a:solidFill>
                <a:schemeClr val="dk1"/>
              </a:solidFill>
              <a:latin typeface="Karla"/>
              <a:ea typeface="Karla"/>
              <a:cs typeface="Karla"/>
              <a:sym typeface="Karla"/>
            </a:endParaRPr>
          </a:p>
          <a:p>
            <a:pPr indent="0" lvl="0" marL="0" rtl="0" algn="l">
              <a:spcBef>
                <a:spcPts val="0"/>
              </a:spcBef>
              <a:spcAft>
                <a:spcPts val="0"/>
              </a:spcAft>
              <a:buNone/>
            </a:pPr>
            <a:r>
              <a:t/>
            </a:r>
            <a:endParaRPr>
              <a:solidFill>
                <a:schemeClr val="dk1"/>
              </a:solidFill>
              <a:latin typeface="Karla"/>
              <a:ea typeface="Karla"/>
              <a:cs typeface="Karla"/>
              <a:sym typeface="Karla"/>
            </a:endParaRPr>
          </a:p>
        </p:txBody>
      </p:sp>
      <p:sp>
        <p:nvSpPr>
          <p:cNvPr id="663" name="Google Shape;663;p60"/>
          <p:cNvSpPr txBox="1"/>
          <p:nvPr>
            <p:ph idx="1" type="subTitle"/>
          </p:nvPr>
        </p:nvSpPr>
        <p:spPr>
          <a:xfrm>
            <a:off x="713225" y="3771348"/>
            <a:ext cx="2309700" cy="86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Video Time Stamp: </a:t>
            </a:r>
            <a:r>
              <a:rPr lang="en"/>
              <a:t>1:35-1:42</a:t>
            </a:r>
            <a:endParaRPr/>
          </a:p>
          <a:p>
            <a:pPr indent="0" lvl="0" marL="0" rtl="0" algn="ctr">
              <a:spcBef>
                <a:spcPts val="0"/>
              </a:spcBef>
              <a:spcAft>
                <a:spcPts val="0"/>
              </a:spcAft>
              <a:buNone/>
            </a:pPr>
            <a:r>
              <a:rPr b="1" i="1" lang="en"/>
              <a:t>Yellow Font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4"/>
          <p:cNvSpPr txBox="1"/>
          <p:nvPr>
            <p:ph type="title"/>
          </p:nvPr>
        </p:nvSpPr>
        <p:spPr>
          <a:xfrm>
            <a:off x="716550" y="539500"/>
            <a:ext cx="7710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Roadmap</a:t>
            </a:r>
            <a:endParaRPr/>
          </a:p>
        </p:txBody>
      </p:sp>
      <p:cxnSp>
        <p:nvCxnSpPr>
          <p:cNvPr id="314" name="Google Shape;314;p34"/>
          <p:cNvCxnSpPr/>
          <p:nvPr/>
        </p:nvCxnSpPr>
        <p:spPr>
          <a:xfrm>
            <a:off x="-673" y="2658441"/>
            <a:ext cx="11005200" cy="17400"/>
          </a:xfrm>
          <a:prstGeom prst="straightConnector1">
            <a:avLst/>
          </a:prstGeom>
          <a:solidFill>
            <a:srgbClr val="F6F1EA"/>
          </a:solidFill>
          <a:ln cap="flat" cmpd="sng" w="10575">
            <a:solidFill>
              <a:srgbClr val="E4642B"/>
            </a:solidFill>
            <a:prstDash val="solid"/>
            <a:round/>
            <a:headEnd len="sm" w="sm" type="none"/>
            <a:tailEnd len="sm" w="sm" type="none"/>
          </a:ln>
        </p:spPr>
      </p:cxnSp>
      <p:grpSp>
        <p:nvGrpSpPr>
          <p:cNvPr id="315" name="Google Shape;315;p34"/>
          <p:cNvGrpSpPr/>
          <p:nvPr/>
        </p:nvGrpSpPr>
        <p:grpSpPr>
          <a:xfrm>
            <a:off x="1445717" y="2391616"/>
            <a:ext cx="476400" cy="476400"/>
            <a:chOff x="1236417" y="2391616"/>
            <a:chExt cx="476400" cy="476400"/>
          </a:xfrm>
        </p:grpSpPr>
        <p:sp>
          <p:nvSpPr>
            <p:cNvPr id="316" name="Google Shape;316;p34"/>
            <p:cNvSpPr/>
            <p:nvPr/>
          </p:nvSpPr>
          <p:spPr>
            <a:xfrm>
              <a:off x="1236417" y="2391616"/>
              <a:ext cx="476400" cy="476400"/>
            </a:xfrm>
            <a:prstGeom prst="ellipse">
              <a:avLst/>
            </a:prstGeom>
            <a:solidFill>
              <a:srgbClr val="FFFFFF"/>
            </a:solidFill>
            <a:ln cap="flat" cmpd="sng" w="10575">
              <a:solidFill>
                <a:srgbClr val="E4642B"/>
              </a:solidFill>
              <a:prstDash val="solid"/>
              <a:round/>
              <a:headEnd len="sm" w="sm" type="none"/>
              <a:tailEnd len="sm" w="sm" type="none"/>
            </a:ln>
          </p:spPr>
          <p:txBody>
            <a:bodyPr anchorCtr="0" anchor="ctr" bIns="56200" lIns="26450" spcFirstLastPara="1" rIns="26450" wrap="square" tIns="56200">
              <a:noAutofit/>
            </a:bodyPr>
            <a:lstStyle/>
            <a:p>
              <a:pPr indent="0" lvl="0" marL="0" marR="0" rtl="0" algn="ctr">
                <a:lnSpc>
                  <a:spcPct val="143181"/>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317" name="Google Shape;317;p34"/>
            <p:cNvSpPr/>
            <p:nvPr/>
          </p:nvSpPr>
          <p:spPr>
            <a:xfrm>
              <a:off x="1331680" y="2520650"/>
              <a:ext cx="285900" cy="285900"/>
            </a:xfrm>
            <a:prstGeom prst="rect">
              <a:avLst/>
            </a:prstGeom>
            <a:noFill/>
            <a:ln>
              <a:noFill/>
            </a:ln>
          </p:spPr>
          <p:txBody>
            <a:bodyPr anchorCtr="0" anchor="t" bIns="0" lIns="0" spcFirstLastPara="1" rIns="0" wrap="square" tIns="0">
              <a:noAutofit/>
            </a:bodyPr>
            <a:lstStyle/>
            <a:p>
              <a:pPr indent="0" lvl="0" marL="0" marR="0" rtl="0" algn="ctr">
                <a:lnSpc>
                  <a:spcPct val="140625"/>
                </a:lnSpc>
                <a:spcBef>
                  <a:spcPts val="0"/>
                </a:spcBef>
                <a:spcAft>
                  <a:spcPts val="0"/>
                </a:spcAft>
                <a:buNone/>
              </a:pPr>
              <a:r>
                <a:rPr b="1" lang="en">
                  <a:solidFill>
                    <a:srgbClr val="18181A"/>
                  </a:solidFill>
                  <a:latin typeface="Work Sans"/>
                  <a:ea typeface="Work Sans"/>
                  <a:cs typeface="Work Sans"/>
                  <a:sym typeface="Work Sans"/>
                </a:rPr>
                <a:t>1</a:t>
              </a:r>
              <a:endParaRPr b="0" i="0" u="none" cap="none" strike="noStrike">
                <a:solidFill>
                  <a:srgbClr val="000000"/>
                </a:solidFill>
                <a:latin typeface="Calibri"/>
                <a:ea typeface="Calibri"/>
                <a:cs typeface="Calibri"/>
                <a:sym typeface="Calibri"/>
              </a:endParaRPr>
            </a:p>
          </p:txBody>
        </p:sp>
      </p:grpSp>
      <p:grpSp>
        <p:nvGrpSpPr>
          <p:cNvPr id="318" name="Google Shape;318;p34"/>
          <p:cNvGrpSpPr/>
          <p:nvPr/>
        </p:nvGrpSpPr>
        <p:grpSpPr>
          <a:xfrm>
            <a:off x="2889756" y="2391616"/>
            <a:ext cx="476400" cy="476400"/>
            <a:chOff x="3077522" y="2392326"/>
            <a:chExt cx="476400" cy="476400"/>
          </a:xfrm>
        </p:grpSpPr>
        <p:sp>
          <p:nvSpPr>
            <p:cNvPr id="319" name="Google Shape;319;p34"/>
            <p:cNvSpPr/>
            <p:nvPr/>
          </p:nvSpPr>
          <p:spPr>
            <a:xfrm>
              <a:off x="3077522" y="2392326"/>
              <a:ext cx="476400" cy="476400"/>
            </a:xfrm>
            <a:prstGeom prst="ellipse">
              <a:avLst/>
            </a:prstGeom>
            <a:solidFill>
              <a:srgbClr val="FFFFFF"/>
            </a:solidFill>
            <a:ln cap="flat" cmpd="sng" w="10575">
              <a:solidFill>
                <a:srgbClr val="E4642B"/>
              </a:solidFill>
              <a:prstDash val="solid"/>
              <a:round/>
              <a:headEnd len="sm" w="sm" type="none"/>
              <a:tailEnd len="sm" w="sm" type="none"/>
            </a:ln>
          </p:spPr>
          <p:txBody>
            <a:bodyPr anchorCtr="0" anchor="ctr" bIns="56200" lIns="26450" spcFirstLastPara="1" rIns="26450" wrap="square" tIns="56200">
              <a:noAutofit/>
            </a:bodyPr>
            <a:lstStyle/>
            <a:p>
              <a:pPr indent="0" lvl="0" marL="0" marR="0" rtl="0" algn="ctr">
                <a:lnSpc>
                  <a:spcPct val="143181"/>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320" name="Google Shape;320;p34"/>
            <p:cNvSpPr/>
            <p:nvPr/>
          </p:nvSpPr>
          <p:spPr>
            <a:xfrm>
              <a:off x="3172780" y="2524200"/>
              <a:ext cx="285900" cy="285900"/>
            </a:xfrm>
            <a:prstGeom prst="rect">
              <a:avLst/>
            </a:prstGeom>
            <a:noFill/>
            <a:ln>
              <a:noFill/>
            </a:ln>
          </p:spPr>
          <p:txBody>
            <a:bodyPr anchorCtr="0" anchor="t" bIns="0" lIns="0" spcFirstLastPara="1" rIns="0" wrap="square" tIns="0">
              <a:noAutofit/>
            </a:bodyPr>
            <a:lstStyle/>
            <a:p>
              <a:pPr indent="0" lvl="0" marL="0" marR="0" rtl="0" algn="ctr">
                <a:lnSpc>
                  <a:spcPct val="140625"/>
                </a:lnSpc>
                <a:spcBef>
                  <a:spcPts val="0"/>
                </a:spcBef>
                <a:spcAft>
                  <a:spcPts val="0"/>
                </a:spcAft>
                <a:buNone/>
              </a:pPr>
              <a:r>
                <a:rPr b="1" lang="en">
                  <a:solidFill>
                    <a:srgbClr val="18181A"/>
                  </a:solidFill>
                  <a:latin typeface="Work Sans"/>
                  <a:ea typeface="Work Sans"/>
                  <a:cs typeface="Work Sans"/>
                  <a:sym typeface="Work Sans"/>
                </a:rPr>
                <a:t>2</a:t>
              </a:r>
              <a:endParaRPr b="0" i="0" u="none" cap="none" strike="noStrike">
                <a:solidFill>
                  <a:srgbClr val="000000"/>
                </a:solidFill>
                <a:latin typeface="Calibri"/>
                <a:ea typeface="Calibri"/>
                <a:cs typeface="Calibri"/>
                <a:sym typeface="Calibri"/>
              </a:endParaRPr>
            </a:p>
          </p:txBody>
        </p:sp>
      </p:grpSp>
      <p:grpSp>
        <p:nvGrpSpPr>
          <p:cNvPr id="321" name="Google Shape;321;p34"/>
          <p:cNvGrpSpPr/>
          <p:nvPr/>
        </p:nvGrpSpPr>
        <p:grpSpPr>
          <a:xfrm>
            <a:off x="4333795" y="2391616"/>
            <a:ext cx="476400" cy="476400"/>
            <a:chOff x="4338522" y="2428951"/>
            <a:chExt cx="476400" cy="476400"/>
          </a:xfrm>
        </p:grpSpPr>
        <p:sp>
          <p:nvSpPr>
            <p:cNvPr id="322" name="Google Shape;322;p34"/>
            <p:cNvSpPr/>
            <p:nvPr/>
          </p:nvSpPr>
          <p:spPr>
            <a:xfrm>
              <a:off x="4338522" y="2428951"/>
              <a:ext cx="476400" cy="476400"/>
            </a:xfrm>
            <a:prstGeom prst="ellipse">
              <a:avLst/>
            </a:prstGeom>
            <a:solidFill>
              <a:srgbClr val="FFFFFF"/>
            </a:solidFill>
            <a:ln cap="flat" cmpd="sng" w="10575">
              <a:solidFill>
                <a:srgbClr val="E4642B"/>
              </a:solidFill>
              <a:prstDash val="solid"/>
              <a:round/>
              <a:headEnd len="sm" w="sm" type="none"/>
              <a:tailEnd len="sm" w="sm" type="none"/>
            </a:ln>
          </p:spPr>
          <p:txBody>
            <a:bodyPr anchorCtr="0" anchor="ctr" bIns="56200" lIns="26450" spcFirstLastPara="1" rIns="26450" wrap="square" tIns="56200">
              <a:noAutofit/>
            </a:bodyPr>
            <a:lstStyle/>
            <a:p>
              <a:pPr indent="0" lvl="0" marL="0" marR="0" rtl="0" algn="ctr">
                <a:lnSpc>
                  <a:spcPct val="143181"/>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323" name="Google Shape;323;p34"/>
            <p:cNvSpPr/>
            <p:nvPr/>
          </p:nvSpPr>
          <p:spPr>
            <a:xfrm>
              <a:off x="4433780" y="2560825"/>
              <a:ext cx="285900" cy="285900"/>
            </a:xfrm>
            <a:prstGeom prst="rect">
              <a:avLst/>
            </a:prstGeom>
            <a:noFill/>
            <a:ln>
              <a:noFill/>
            </a:ln>
          </p:spPr>
          <p:txBody>
            <a:bodyPr anchorCtr="0" anchor="t" bIns="0" lIns="0" spcFirstLastPara="1" rIns="0" wrap="square" tIns="0">
              <a:noAutofit/>
            </a:bodyPr>
            <a:lstStyle/>
            <a:p>
              <a:pPr indent="0" lvl="0" marL="0" marR="0" rtl="0" algn="ctr">
                <a:lnSpc>
                  <a:spcPct val="140625"/>
                </a:lnSpc>
                <a:spcBef>
                  <a:spcPts val="0"/>
                </a:spcBef>
                <a:spcAft>
                  <a:spcPts val="0"/>
                </a:spcAft>
                <a:buNone/>
              </a:pPr>
              <a:r>
                <a:rPr b="1" lang="en">
                  <a:solidFill>
                    <a:srgbClr val="18181A"/>
                  </a:solidFill>
                  <a:latin typeface="Work Sans"/>
                  <a:ea typeface="Work Sans"/>
                  <a:cs typeface="Work Sans"/>
                  <a:sym typeface="Work Sans"/>
                </a:rPr>
                <a:t>3</a:t>
              </a:r>
              <a:endParaRPr b="0" i="0" u="none" cap="none" strike="noStrike">
                <a:solidFill>
                  <a:srgbClr val="000000"/>
                </a:solidFill>
                <a:latin typeface="Calibri"/>
                <a:ea typeface="Calibri"/>
                <a:cs typeface="Calibri"/>
                <a:sym typeface="Calibri"/>
              </a:endParaRPr>
            </a:p>
          </p:txBody>
        </p:sp>
      </p:grpSp>
      <p:grpSp>
        <p:nvGrpSpPr>
          <p:cNvPr id="324" name="Google Shape;324;p34"/>
          <p:cNvGrpSpPr/>
          <p:nvPr/>
        </p:nvGrpSpPr>
        <p:grpSpPr>
          <a:xfrm>
            <a:off x="5777833" y="2391616"/>
            <a:ext cx="476400" cy="476400"/>
            <a:chOff x="5333997" y="2443451"/>
            <a:chExt cx="476400" cy="476400"/>
          </a:xfrm>
        </p:grpSpPr>
        <p:sp>
          <p:nvSpPr>
            <p:cNvPr id="325" name="Google Shape;325;p34"/>
            <p:cNvSpPr/>
            <p:nvPr/>
          </p:nvSpPr>
          <p:spPr>
            <a:xfrm>
              <a:off x="5333997" y="2443451"/>
              <a:ext cx="476400" cy="476400"/>
            </a:xfrm>
            <a:prstGeom prst="ellipse">
              <a:avLst/>
            </a:prstGeom>
            <a:solidFill>
              <a:srgbClr val="FFFFFF"/>
            </a:solidFill>
            <a:ln cap="flat" cmpd="sng" w="10575">
              <a:solidFill>
                <a:srgbClr val="E4642B"/>
              </a:solidFill>
              <a:prstDash val="solid"/>
              <a:round/>
              <a:headEnd len="sm" w="sm" type="none"/>
              <a:tailEnd len="sm" w="sm" type="none"/>
            </a:ln>
          </p:spPr>
          <p:txBody>
            <a:bodyPr anchorCtr="0" anchor="ctr" bIns="56200" lIns="26450" spcFirstLastPara="1" rIns="26450" wrap="square" tIns="56200">
              <a:noAutofit/>
            </a:bodyPr>
            <a:lstStyle/>
            <a:p>
              <a:pPr indent="0" lvl="0" marL="0" marR="0" rtl="0" algn="ctr">
                <a:lnSpc>
                  <a:spcPct val="143181"/>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326" name="Google Shape;326;p34"/>
            <p:cNvSpPr/>
            <p:nvPr/>
          </p:nvSpPr>
          <p:spPr>
            <a:xfrm>
              <a:off x="5429255" y="2575325"/>
              <a:ext cx="285900" cy="285900"/>
            </a:xfrm>
            <a:prstGeom prst="rect">
              <a:avLst/>
            </a:prstGeom>
            <a:noFill/>
            <a:ln>
              <a:noFill/>
            </a:ln>
          </p:spPr>
          <p:txBody>
            <a:bodyPr anchorCtr="0" anchor="t" bIns="0" lIns="0" spcFirstLastPara="1" rIns="0" wrap="square" tIns="0">
              <a:noAutofit/>
            </a:bodyPr>
            <a:lstStyle/>
            <a:p>
              <a:pPr indent="0" lvl="0" marL="0" marR="0" rtl="0" algn="ctr">
                <a:lnSpc>
                  <a:spcPct val="140625"/>
                </a:lnSpc>
                <a:spcBef>
                  <a:spcPts val="0"/>
                </a:spcBef>
                <a:spcAft>
                  <a:spcPts val="0"/>
                </a:spcAft>
                <a:buNone/>
              </a:pPr>
              <a:r>
                <a:rPr b="1" lang="en">
                  <a:solidFill>
                    <a:srgbClr val="18181A"/>
                  </a:solidFill>
                  <a:latin typeface="Work Sans"/>
                  <a:ea typeface="Work Sans"/>
                  <a:cs typeface="Work Sans"/>
                  <a:sym typeface="Work Sans"/>
                </a:rPr>
                <a:t>4</a:t>
              </a:r>
              <a:endParaRPr b="0" i="0" u="none" cap="none" strike="noStrike">
                <a:solidFill>
                  <a:srgbClr val="000000"/>
                </a:solidFill>
                <a:latin typeface="Calibri"/>
                <a:ea typeface="Calibri"/>
                <a:cs typeface="Calibri"/>
                <a:sym typeface="Calibri"/>
              </a:endParaRPr>
            </a:p>
          </p:txBody>
        </p:sp>
      </p:grpSp>
      <p:grpSp>
        <p:nvGrpSpPr>
          <p:cNvPr id="327" name="Google Shape;327;p34"/>
          <p:cNvGrpSpPr/>
          <p:nvPr/>
        </p:nvGrpSpPr>
        <p:grpSpPr>
          <a:xfrm>
            <a:off x="7221872" y="2391616"/>
            <a:ext cx="476400" cy="476400"/>
            <a:chOff x="7012572" y="2443451"/>
            <a:chExt cx="476400" cy="476400"/>
          </a:xfrm>
        </p:grpSpPr>
        <p:sp>
          <p:nvSpPr>
            <p:cNvPr id="328" name="Google Shape;328;p34"/>
            <p:cNvSpPr/>
            <p:nvPr/>
          </p:nvSpPr>
          <p:spPr>
            <a:xfrm>
              <a:off x="7012572" y="2443451"/>
              <a:ext cx="476400" cy="476400"/>
            </a:xfrm>
            <a:prstGeom prst="ellipse">
              <a:avLst/>
            </a:prstGeom>
            <a:solidFill>
              <a:srgbClr val="FFFFFF"/>
            </a:solidFill>
            <a:ln cap="flat" cmpd="sng" w="10575">
              <a:solidFill>
                <a:srgbClr val="E4642B"/>
              </a:solidFill>
              <a:prstDash val="solid"/>
              <a:round/>
              <a:headEnd len="sm" w="sm" type="none"/>
              <a:tailEnd len="sm" w="sm" type="none"/>
            </a:ln>
          </p:spPr>
          <p:txBody>
            <a:bodyPr anchorCtr="0" anchor="ctr" bIns="56200" lIns="26450" spcFirstLastPara="1" rIns="26450" wrap="square" tIns="56200">
              <a:noAutofit/>
            </a:bodyPr>
            <a:lstStyle/>
            <a:p>
              <a:pPr indent="0" lvl="0" marL="0" marR="0" rtl="0" algn="ctr">
                <a:lnSpc>
                  <a:spcPct val="143181"/>
                </a:lnSpc>
                <a:spcBef>
                  <a:spcPts val="0"/>
                </a:spcBef>
                <a:spcAft>
                  <a:spcPts val="0"/>
                </a:spcAft>
                <a:buNone/>
              </a:pPr>
              <a:r>
                <a:t/>
              </a:r>
              <a:endParaRPr b="0" i="0" sz="1050" u="none" cap="none" strike="noStrike">
                <a:solidFill>
                  <a:srgbClr val="000000"/>
                </a:solidFill>
                <a:latin typeface="Calibri"/>
                <a:ea typeface="Calibri"/>
                <a:cs typeface="Calibri"/>
                <a:sym typeface="Calibri"/>
              </a:endParaRPr>
            </a:p>
          </p:txBody>
        </p:sp>
        <p:sp>
          <p:nvSpPr>
            <p:cNvPr id="329" name="Google Shape;329;p34"/>
            <p:cNvSpPr/>
            <p:nvPr/>
          </p:nvSpPr>
          <p:spPr>
            <a:xfrm>
              <a:off x="7107830" y="2575325"/>
              <a:ext cx="285900" cy="285900"/>
            </a:xfrm>
            <a:prstGeom prst="rect">
              <a:avLst/>
            </a:prstGeom>
            <a:noFill/>
            <a:ln>
              <a:noFill/>
            </a:ln>
          </p:spPr>
          <p:txBody>
            <a:bodyPr anchorCtr="0" anchor="t" bIns="0" lIns="0" spcFirstLastPara="1" rIns="0" wrap="square" tIns="0">
              <a:noAutofit/>
            </a:bodyPr>
            <a:lstStyle/>
            <a:p>
              <a:pPr indent="0" lvl="0" marL="0" marR="0" rtl="0" algn="ctr">
                <a:lnSpc>
                  <a:spcPct val="140625"/>
                </a:lnSpc>
                <a:spcBef>
                  <a:spcPts val="0"/>
                </a:spcBef>
                <a:spcAft>
                  <a:spcPts val="0"/>
                </a:spcAft>
                <a:buNone/>
              </a:pPr>
              <a:r>
                <a:rPr b="1" lang="en">
                  <a:solidFill>
                    <a:srgbClr val="18181A"/>
                  </a:solidFill>
                  <a:latin typeface="Work Sans"/>
                  <a:ea typeface="Work Sans"/>
                  <a:cs typeface="Work Sans"/>
                  <a:sym typeface="Work Sans"/>
                </a:rPr>
                <a:t>5</a:t>
              </a:r>
              <a:endParaRPr b="0" i="0" u="none" cap="none" strike="noStrike">
                <a:solidFill>
                  <a:srgbClr val="000000"/>
                </a:solidFill>
                <a:latin typeface="Calibri"/>
                <a:ea typeface="Calibri"/>
                <a:cs typeface="Calibri"/>
                <a:sym typeface="Calibri"/>
              </a:endParaRPr>
            </a:p>
          </p:txBody>
        </p:sp>
      </p:grpSp>
      <p:sp>
        <p:nvSpPr>
          <p:cNvPr id="330" name="Google Shape;330;p34"/>
          <p:cNvSpPr txBox="1"/>
          <p:nvPr/>
        </p:nvSpPr>
        <p:spPr>
          <a:xfrm>
            <a:off x="963775" y="3019600"/>
            <a:ext cx="1440300" cy="3447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b="1" lang="en">
                <a:solidFill>
                  <a:schemeClr val="dk1"/>
                </a:solidFill>
                <a:latin typeface="Karla"/>
                <a:ea typeface="Karla"/>
                <a:cs typeface="Karla"/>
                <a:sym typeface="Karla"/>
              </a:rPr>
              <a:t>Our </a:t>
            </a:r>
            <a:br>
              <a:rPr b="1" lang="en">
                <a:solidFill>
                  <a:schemeClr val="dk1"/>
                </a:solidFill>
                <a:latin typeface="Karla"/>
                <a:ea typeface="Karla"/>
                <a:cs typeface="Karla"/>
                <a:sym typeface="Karla"/>
              </a:rPr>
            </a:br>
            <a:r>
              <a:rPr b="1" lang="en">
                <a:solidFill>
                  <a:schemeClr val="dk1"/>
                </a:solidFill>
                <a:latin typeface="Karla"/>
                <a:ea typeface="Karla"/>
                <a:cs typeface="Karla"/>
                <a:sym typeface="Karla"/>
              </a:rPr>
              <a:t>Solution</a:t>
            </a:r>
            <a:endParaRPr b="1">
              <a:solidFill>
                <a:schemeClr val="dk1"/>
              </a:solidFill>
              <a:latin typeface="Karla"/>
              <a:ea typeface="Karla"/>
              <a:cs typeface="Karla"/>
              <a:sym typeface="Karla"/>
            </a:endParaRPr>
          </a:p>
        </p:txBody>
      </p:sp>
      <p:sp>
        <p:nvSpPr>
          <p:cNvPr id="331" name="Google Shape;331;p34"/>
          <p:cNvSpPr txBox="1"/>
          <p:nvPr/>
        </p:nvSpPr>
        <p:spPr>
          <a:xfrm>
            <a:off x="2407813" y="3019600"/>
            <a:ext cx="1440300" cy="3447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b="1" lang="en">
                <a:solidFill>
                  <a:schemeClr val="dk1"/>
                </a:solidFill>
                <a:latin typeface="Karla"/>
                <a:ea typeface="Karla"/>
                <a:cs typeface="Karla"/>
                <a:sym typeface="Karla"/>
              </a:rPr>
              <a:t>Market</a:t>
            </a:r>
            <a:br>
              <a:rPr b="1" lang="en">
                <a:solidFill>
                  <a:schemeClr val="dk1"/>
                </a:solidFill>
                <a:latin typeface="Karla"/>
                <a:ea typeface="Karla"/>
                <a:cs typeface="Karla"/>
                <a:sym typeface="Karla"/>
              </a:rPr>
            </a:br>
            <a:r>
              <a:rPr b="1" lang="en">
                <a:solidFill>
                  <a:schemeClr val="dk1"/>
                </a:solidFill>
                <a:latin typeface="Karla"/>
                <a:ea typeface="Karla"/>
                <a:cs typeface="Karla"/>
                <a:sym typeface="Karla"/>
              </a:rPr>
              <a:t>Research</a:t>
            </a:r>
            <a:endParaRPr b="1">
              <a:solidFill>
                <a:schemeClr val="dk1"/>
              </a:solidFill>
              <a:latin typeface="Karla"/>
              <a:ea typeface="Karla"/>
              <a:cs typeface="Karla"/>
              <a:sym typeface="Karla"/>
            </a:endParaRPr>
          </a:p>
        </p:txBody>
      </p:sp>
      <p:sp>
        <p:nvSpPr>
          <p:cNvPr id="332" name="Google Shape;332;p34"/>
          <p:cNvSpPr txBox="1"/>
          <p:nvPr/>
        </p:nvSpPr>
        <p:spPr>
          <a:xfrm>
            <a:off x="3851850" y="3019600"/>
            <a:ext cx="1440300" cy="3447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b="1" lang="en">
                <a:solidFill>
                  <a:schemeClr val="dk1"/>
                </a:solidFill>
                <a:latin typeface="Karla"/>
                <a:ea typeface="Karla"/>
                <a:cs typeface="Karla"/>
                <a:sym typeface="Karla"/>
              </a:rPr>
              <a:t>Values </a:t>
            </a:r>
            <a:br>
              <a:rPr b="1" lang="en">
                <a:solidFill>
                  <a:schemeClr val="dk1"/>
                </a:solidFill>
                <a:latin typeface="Karla"/>
                <a:ea typeface="Karla"/>
                <a:cs typeface="Karla"/>
                <a:sym typeface="Karla"/>
              </a:rPr>
            </a:br>
            <a:r>
              <a:rPr b="1" lang="en">
                <a:solidFill>
                  <a:schemeClr val="dk1"/>
                </a:solidFill>
                <a:latin typeface="Karla"/>
                <a:ea typeface="Karla"/>
                <a:cs typeface="Karla"/>
                <a:sym typeface="Karla"/>
              </a:rPr>
              <a:t>&amp; Tasks</a:t>
            </a:r>
            <a:endParaRPr b="1">
              <a:solidFill>
                <a:schemeClr val="dk1"/>
              </a:solidFill>
              <a:latin typeface="Karla"/>
              <a:ea typeface="Karla"/>
              <a:cs typeface="Karla"/>
              <a:sym typeface="Karla"/>
            </a:endParaRPr>
          </a:p>
        </p:txBody>
      </p:sp>
      <p:sp>
        <p:nvSpPr>
          <p:cNvPr id="333" name="Google Shape;333;p34"/>
          <p:cNvSpPr txBox="1"/>
          <p:nvPr/>
        </p:nvSpPr>
        <p:spPr>
          <a:xfrm>
            <a:off x="5295888" y="3019600"/>
            <a:ext cx="1440300" cy="1725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b="1" lang="en">
                <a:solidFill>
                  <a:schemeClr val="dk1"/>
                </a:solidFill>
                <a:latin typeface="Karla"/>
                <a:ea typeface="Karla"/>
                <a:cs typeface="Karla"/>
                <a:sym typeface="Karla"/>
              </a:rPr>
              <a:t>Storyboard</a:t>
            </a:r>
            <a:endParaRPr b="1">
              <a:solidFill>
                <a:schemeClr val="dk1"/>
              </a:solidFill>
              <a:latin typeface="Karla"/>
              <a:ea typeface="Karla"/>
              <a:cs typeface="Karla"/>
              <a:sym typeface="Karla"/>
            </a:endParaRPr>
          </a:p>
        </p:txBody>
      </p:sp>
      <p:sp>
        <p:nvSpPr>
          <p:cNvPr id="334" name="Google Shape;334;p34"/>
          <p:cNvSpPr txBox="1"/>
          <p:nvPr/>
        </p:nvSpPr>
        <p:spPr>
          <a:xfrm>
            <a:off x="6739925" y="3019600"/>
            <a:ext cx="1440300" cy="3447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b="1" lang="en">
                <a:solidFill>
                  <a:schemeClr val="dk1"/>
                </a:solidFill>
                <a:latin typeface="Karla"/>
                <a:ea typeface="Karla"/>
                <a:cs typeface="Karla"/>
                <a:sym typeface="Karla"/>
              </a:rPr>
              <a:t>Our</a:t>
            </a:r>
            <a:br>
              <a:rPr b="1" lang="en">
                <a:solidFill>
                  <a:schemeClr val="dk1"/>
                </a:solidFill>
                <a:latin typeface="Karla"/>
                <a:ea typeface="Karla"/>
                <a:cs typeface="Karla"/>
                <a:sym typeface="Karla"/>
              </a:rPr>
            </a:br>
            <a:r>
              <a:rPr b="1" lang="en">
                <a:solidFill>
                  <a:schemeClr val="dk1"/>
                </a:solidFill>
                <a:latin typeface="Karla"/>
                <a:ea typeface="Karla"/>
                <a:cs typeface="Karla"/>
                <a:sym typeface="Karla"/>
              </a:rPr>
              <a:t>Video</a:t>
            </a:r>
            <a:endParaRPr b="1">
              <a:solidFill>
                <a:schemeClr val="dk1"/>
              </a:solidFill>
              <a:latin typeface="Karla"/>
              <a:ea typeface="Karla"/>
              <a:cs typeface="Karla"/>
              <a:sym typeface="Karl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61"/>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Our Tasks</a:t>
            </a:r>
            <a:endParaRPr/>
          </a:p>
        </p:txBody>
      </p:sp>
      <p:sp>
        <p:nvSpPr>
          <p:cNvPr id="669" name="Google Shape;669;p61"/>
          <p:cNvSpPr txBox="1"/>
          <p:nvPr/>
        </p:nvSpPr>
        <p:spPr>
          <a:xfrm>
            <a:off x="3446550" y="1604200"/>
            <a:ext cx="5213700" cy="322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Karla"/>
                <a:ea typeface="Karla"/>
                <a:cs typeface="Karla"/>
                <a:sym typeface="Karla"/>
              </a:rPr>
              <a:t>Why? </a:t>
            </a:r>
            <a:endParaRPr b="1">
              <a:solidFill>
                <a:schemeClr val="dk1"/>
              </a:solidFill>
              <a:latin typeface="Karla"/>
              <a:ea typeface="Karla"/>
              <a:cs typeface="Karla"/>
              <a:sym typeface="Karla"/>
            </a:endParaRPr>
          </a:p>
          <a:p>
            <a:pPr indent="-317500" lvl="0" marL="457200" rtl="0" algn="l">
              <a:spcBef>
                <a:spcPts val="0"/>
              </a:spcBef>
              <a:spcAft>
                <a:spcPts val="0"/>
              </a:spcAft>
              <a:buClr>
                <a:schemeClr val="lt1"/>
              </a:buClr>
              <a:buSzPts val="1400"/>
              <a:buFont typeface="Karla"/>
              <a:buChar char="●"/>
            </a:pPr>
            <a:r>
              <a:rPr lang="en">
                <a:solidFill>
                  <a:schemeClr val="dk1"/>
                </a:solidFill>
                <a:latin typeface="Karla"/>
                <a:ea typeface="Karla"/>
                <a:cs typeface="Karla"/>
                <a:sym typeface="Karla"/>
              </a:rPr>
              <a:t>Customizing a character involves multiple decision-making steps, such as selecting items, changing appearance, and integrating items earned through the storyline</a:t>
            </a:r>
            <a:endParaRPr>
              <a:solidFill>
                <a:schemeClr val="dk1"/>
              </a:solidFill>
              <a:latin typeface="Karla"/>
              <a:ea typeface="Karla"/>
              <a:cs typeface="Karla"/>
              <a:sym typeface="Karla"/>
            </a:endParaRPr>
          </a:p>
          <a:p>
            <a:pPr indent="-317500" lvl="0" marL="457200" rtl="0" algn="l">
              <a:spcBef>
                <a:spcPts val="0"/>
              </a:spcBef>
              <a:spcAft>
                <a:spcPts val="0"/>
              </a:spcAft>
              <a:buClr>
                <a:schemeClr val="lt1"/>
              </a:buClr>
              <a:buSzPts val="1400"/>
              <a:buFont typeface="Karla"/>
              <a:buChar char="●"/>
            </a:pPr>
            <a:r>
              <a:rPr lang="en">
                <a:solidFill>
                  <a:schemeClr val="dk1"/>
                </a:solidFill>
                <a:latin typeface="Karla"/>
                <a:ea typeface="Karla"/>
                <a:cs typeface="Karla"/>
                <a:sym typeface="Karla"/>
              </a:rPr>
              <a:t>This task is more rare and requires additional input from the user, as they have to navigate menus, choose options, and possibly reflect on their character’s story progression before deciding on the customization</a:t>
            </a:r>
            <a:endParaRPr>
              <a:solidFill>
                <a:schemeClr val="dk1"/>
              </a:solidFill>
              <a:latin typeface="Karla"/>
              <a:ea typeface="Karla"/>
              <a:cs typeface="Karla"/>
              <a:sym typeface="Karla"/>
            </a:endParaRPr>
          </a:p>
          <a:p>
            <a:pPr indent="-317500" lvl="0" marL="457200" rtl="0" algn="l">
              <a:spcBef>
                <a:spcPts val="0"/>
              </a:spcBef>
              <a:spcAft>
                <a:spcPts val="0"/>
              </a:spcAft>
              <a:buClr>
                <a:schemeClr val="lt1"/>
              </a:buClr>
              <a:buSzPts val="1400"/>
              <a:buFont typeface="Karla"/>
              <a:buChar char="●"/>
            </a:pPr>
            <a:r>
              <a:rPr lang="en">
                <a:solidFill>
                  <a:schemeClr val="dk1"/>
                </a:solidFill>
                <a:latin typeface="Karla"/>
                <a:ea typeface="Karla"/>
                <a:cs typeface="Karla"/>
                <a:sym typeface="Karla"/>
              </a:rPr>
              <a:t>User unlocks items through progress in the app, which involves more interactions and creative-thinking</a:t>
            </a:r>
            <a:endParaRPr>
              <a:solidFill>
                <a:schemeClr val="dk1"/>
              </a:solidFill>
              <a:latin typeface="Karla"/>
              <a:ea typeface="Karla"/>
              <a:cs typeface="Karla"/>
              <a:sym typeface="Karla"/>
            </a:endParaRPr>
          </a:p>
          <a:p>
            <a:pPr indent="0" lvl="0" marL="0" rtl="0" algn="l">
              <a:spcBef>
                <a:spcPts val="0"/>
              </a:spcBef>
              <a:spcAft>
                <a:spcPts val="0"/>
              </a:spcAft>
              <a:buNone/>
            </a:pPr>
            <a:r>
              <a:t/>
            </a:r>
            <a:endParaRPr>
              <a:solidFill>
                <a:schemeClr val="dk1"/>
              </a:solidFill>
              <a:latin typeface="Karla"/>
              <a:ea typeface="Karla"/>
              <a:cs typeface="Karla"/>
              <a:sym typeface="Karla"/>
            </a:endParaRPr>
          </a:p>
        </p:txBody>
      </p:sp>
      <p:sp>
        <p:nvSpPr>
          <p:cNvPr id="670" name="Google Shape;670;p61"/>
          <p:cNvSpPr txBox="1"/>
          <p:nvPr>
            <p:ph idx="3" type="subTitle"/>
          </p:nvPr>
        </p:nvSpPr>
        <p:spPr>
          <a:xfrm>
            <a:off x="720008" y="2749323"/>
            <a:ext cx="2309700" cy="86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User customizes their personal character with items gained from story progression.</a:t>
            </a:r>
            <a:endParaRPr/>
          </a:p>
        </p:txBody>
      </p:sp>
      <p:sp>
        <p:nvSpPr>
          <p:cNvPr id="671" name="Google Shape;671;p61"/>
          <p:cNvSpPr txBox="1"/>
          <p:nvPr>
            <p:ph idx="6" type="subTitle"/>
          </p:nvPr>
        </p:nvSpPr>
        <p:spPr>
          <a:xfrm>
            <a:off x="720008" y="2338960"/>
            <a:ext cx="2309700" cy="457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Complex</a:t>
            </a:r>
            <a:endParaRPr/>
          </a:p>
        </p:txBody>
      </p:sp>
      <p:cxnSp>
        <p:nvCxnSpPr>
          <p:cNvPr id="672" name="Google Shape;672;p61"/>
          <p:cNvCxnSpPr/>
          <p:nvPr/>
        </p:nvCxnSpPr>
        <p:spPr>
          <a:xfrm>
            <a:off x="1315208" y="2248023"/>
            <a:ext cx="1119300" cy="0"/>
          </a:xfrm>
          <a:prstGeom prst="straightConnector1">
            <a:avLst/>
          </a:prstGeom>
          <a:noFill/>
          <a:ln cap="flat" cmpd="sng" w="9525">
            <a:solidFill>
              <a:schemeClr val="dk1"/>
            </a:solidFill>
            <a:prstDash val="solid"/>
            <a:round/>
            <a:headEnd len="med" w="med" type="none"/>
            <a:tailEnd len="med" w="med" type="none"/>
          </a:ln>
        </p:spPr>
      </p:cxnSp>
      <p:grpSp>
        <p:nvGrpSpPr>
          <p:cNvPr id="673" name="Google Shape;673;p61"/>
          <p:cNvGrpSpPr/>
          <p:nvPr/>
        </p:nvGrpSpPr>
        <p:grpSpPr>
          <a:xfrm>
            <a:off x="1663903" y="1722020"/>
            <a:ext cx="421904" cy="421934"/>
            <a:chOff x="-13529550" y="1639425"/>
            <a:chExt cx="353650" cy="353675"/>
          </a:xfrm>
        </p:grpSpPr>
        <p:sp>
          <p:nvSpPr>
            <p:cNvPr id="674" name="Google Shape;674;p61"/>
            <p:cNvSpPr/>
            <p:nvPr/>
          </p:nvSpPr>
          <p:spPr>
            <a:xfrm>
              <a:off x="-13529550" y="1910125"/>
              <a:ext cx="353650" cy="82975"/>
            </a:xfrm>
            <a:custGeom>
              <a:rect b="b" l="l" r="r" t="t"/>
              <a:pathLst>
                <a:path extrusionOk="0" h="3319" w="14146">
                  <a:moveTo>
                    <a:pt x="3434" y="893"/>
                  </a:moveTo>
                  <a:lnTo>
                    <a:pt x="3434" y="893"/>
                  </a:lnTo>
                  <a:cubicBezTo>
                    <a:pt x="3340" y="1145"/>
                    <a:pt x="3308" y="1428"/>
                    <a:pt x="3308" y="1649"/>
                  </a:cubicBezTo>
                  <a:cubicBezTo>
                    <a:pt x="3308" y="1932"/>
                    <a:pt x="3340" y="2153"/>
                    <a:pt x="3434" y="2405"/>
                  </a:cubicBezTo>
                  <a:cubicBezTo>
                    <a:pt x="2899" y="2373"/>
                    <a:pt x="2426" y="2279"/>
                    <a:pt x="2017" y="2153"/>
                  </a:cubicBezTo>
                  <a:cubicBezTo>
                    <a:pt x="1229" y="1964"/>
                    <a:pt x="914" y="1743"/>
                    <a:pt x="819" y="1649"/>
                  </a:cubicBezTo>
                  <a:cubicBezTo>
                    <a:pt x="914" y="1586"/>
                    <a:pt x="1166" y="1334"/>
                    <a:pt x="2017" y="1145"/>
                  </a:cubicBezTo>
                  <a:cubicBezTo>
                    <a:pt x="2426" y="1019"/>
                    <a:pt x="2899" y="956"/>
                    <a:pt x="3434" y="893"/>
                  </a:cubicBezTo>
                  <a:close/>
                  <a:moveTo>
                    <a:pt x="6018" y="861"/>
                  </a:moveTo>
                  <a:cubicBezTo>
                    <a:pt x="7908" y="987"/>
                    <a:pt x="8948" y="1428"/>
                    <a:pt x="9137" y="1649"/>
                  </a:cubicBezTo>
                  <a:cubicBezTo>
                    <a:pt x="9042" y="1743"/>
                    <a:pt x="8790" y="1964"/>
                    <a:pt x="7940" y="2153"/>
                  </a:cubicBezTo>
                  <a:cubicBezTo>
                    <a:pt x="7404" y="2279"/>
                    <a:pt x="6742" y="2405"/>
                    <a:pt x="6018" y="2436"/>
                  </a:cubicBezTo>
                  <a:cubicBezTo>
                    <a:pt x="5892" y="2216"/>
                    <a:pt x="5829" y="1932"/>
                    <a:pt x="5829" y="1649"/>
                  </a:cubicBezTo>
                  <a:cubicBezTo>
                    <a:pt x="5829" y="1365"/>
                    <a:pt x="5892" y="1113"/>
                    <a:pt x="6018" y="861"/>
                  </a:cubicBezTo>
                  <a:close/>
                  <a:moveTo>
                    <a:pt x="5104" y="798"/>
                  </a:moveTo>
                  <a:cubicBezTo>
                    <a:pt x="5041" y="1050"/>
                    <a:pt x="4947" y="1334"/>
                    <a:pt x="4947" y="1617"/>
                  </a:cubicBezTo>
                  <a:cubicBezTo>
                    <a:pt x="4947" y="1901"/>
                    <a:pt x="5010" y="2153"/>
                    <a:pt x="5104" y="2436"/>
                  </a:cubicBezTo>
                  <a:cubicBezTo>
                    <a:pt x="4994" y="2452"/>
                    <a:pt x="4876" y="2460"/>
                    <a:pt x="4754" y="2460"/>
                  </a:cubicBezTo>
                  <a:cubicBezTo>
                    <a:pt x="4632" y="2460"/>
                    <a:pt x="4506" y="2452"/>
                    <a:pt x="4379" y="2436"/>
                  </a:cubicBezTo>
                  <a:cubicBezTo>
                    <a:pt x="4222" y="2216"/>
                    <a:pt x="4159" y="1932"/>
                    <a:pt x="4159" y="1617"/>
                  </a:cubicBezTo>
                  <a:cubicBezTo>
                    <a:pt x="4159" y="1334"/>
                    <a:pt x="4253" y="1050"/>
                    <a:pt x="4379" y="798"/>
                  </a:cubicBezTo>
                  <a:close/>
                  <a:moveTo>
                    <a:pt x="10801" y="817"/>
                  </a:moveTo>
                  <a:cubicBezTo>
                    <a:pt x="10917" y="817"/>
                    <a:pt x="11036" y="841"/>
                    <a:pt x="11153" y="893"/>
                  </a:cubicBezTo>
                  <a:lnTo>
                    <a:pt x="12728" y="1649"/>
                  </a:lnTo>
                  <a:lnTo>
                    <a:pt x="11153" y="2405"/>
                  </a:lnTo>
                  <a:cubicBezTo>
                    <a:pt x="11032" y="2465"/>
                    <a:pt x="10908" y="2493"/>
                    <a:pt x="10788" y="2493"/>
                  </a:cubicBezTo>
                  <a:cubicBezTo>
                    <a:pt x="10346" y="2493"/>
                    <a:pt x="9956" y="2120"/>
                    <a:pt x="9956" y="1649"/>
                  </a:cubicBezTo>
                  <a:cubicBezTo>
                    <a:pt x="9956" y="1173"/>
                    <a:pt x="10354" y="817"/>
                    <a:pt x="10801" y="817"/>
                  </a:cubicBezTo>
                  <a:close/>
                  <a:moveTo>
                    <a:pt x="10785" y="0"/>
                  </a:moveTo>
                  <a:cubicBezTo>
                    <a:pt x="10221" y="0"/>
                    <a:pt x="9666" y="291"/>
                    <a:pt x="9357" y="798"/>
                  </a:cubicBezTo>
                  <a:cubicBezTo>
                    <a:pt x="8349" y="168"/>
                    <a:pt x="6207" y="10"/>
                    <a:pt x="5010" y="10"/>
                  </a:cubicBezTo>
                  <a:cubicBezTo>
                    <a:pt x="3592" y="10"/>
                    <a:pt x="0" y="231"/>
                    <a:pt x="0" y="1649"/>
                  </a:cubicBezTo>
                  <a:cubicBezTo>
                    <a:pt x="0" y="3066"/>
                    <a:pt x="3529" y="3318"/>
                    <a:pt x="5010" y="3318"/>
                  </a:cubicBezTo>
                  <a:cubicBezTo>
                    <a:pt x="6207" y="3318"/>
                    <a:pt x="8349" y="3161"/>
                    <a:pt x="9357" y="2531"/>
                  </a:cubicBezTo>
                  <a:cubicBezTo>
                    <a:pt x="9667" y="3039"/>
                    <a:pt x="10224" y="3315"/>
                    <a:pt x="10790" y="3315"/>
                  </a:cubicBezTo>
                  <a:cubicBezTo>
                    <a:pt x="11031" y="3315"/>
                    <a:pt x="11274" y="3265"/>
                    <a:pt x="11500" y="3161"/>
                  </a:cubicBezTo>
                  <a:lnTo>
                    <a:pt x="13894" y="2058"/>
                  </a:lnTo>
                  <a:cubicBezTo>
                    <a:pt x="14052" y="1964"/>
                    <a:pt x="14146" y="1838"/>
                    <a:pt x="14146" y="1649"/>
                  </a:cubicBezTo>
                  <a:cubicBezTo>
                    <a:pt x="14146" y="1491"/>
                    <a:pt x="14020" y="1334"/>
                    <a:pt x="13894" y="1271"/>
                  </a:cubicBezTo>
                  <a:lnTo>
                    <a:pt x="11500" y="168"/>
                  </a:lnTo>
                  <a:cubicBezTo>
                    <a:pt x="11272" y="54"/>
                    <a:pt x="11028" y="0"/>
                    <a:pt x="1078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75" name="Google Shape;675;p61"/>
            <p:cNvSpPr/>
            <p:nvPr/>
          </p:nvSpPr>
          <p:spPr>
            <a:xfrm>
              <a:off x="-13383850" y="1681175"/>
              <a:ext cx="40975" cy="41775"/>
            </a:xfrm>
            <a:custGeom>
              <a:rect b="b" l="l" r="r" t="t"/>
              <a:pathLst>
                <a:path extrusionOk="0" h="1671" w="1639">
                  <a:moveTo>
                    <a:pt x="820" y="1"/>
                  </a:moveTo>
                  <a:cubicBezTo>
                    <a:pt x="379" y="1"/>
                    <a:pt x="1" y="379"/>
                    <a:pt x="1" y="851"/>
                  </a:cubicBezTo>
                  <a:cubicBezTo>
                    <a:pt x="1" y="1292"/>
                    <a:pt x="379" y="1670"/>
                    <a:pt x="820" y="1670"/>
                  </a:cubicBezTo>
                  <a:cubicBezTo>
                    <a:pt x="1292" y="1670"/>
                    <a:pt x="1639" y="1292"/>
                    <a:pt x="1639" y="851"/>
                  </a:cubicBezTo>
                  <a:cubicBezTo>
                    <a:pt x="1639" y="379"/>
                    <a:pt x="1292" y="1"/>
                    <a:pt x="82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76" name="Google Shape;676;p61"/>
            <p:cNvSpPr/>
            <p:nvPr/>
          </p:nvSpPr>
          <p:spPr>
            <a:xfrm>
              <a:off x="-13446075" y="1692200"/>
              <a:ext cx="41775" cy="41775"/>
            </a:xfrm>
            <a:custGeom>
              <a:rect b="b" l="l" r="r" t="t"/>
              <a:pathLst>
                <a:path extrusionOk="0" h="1671" w="1671">
                  <a:moveTo>
                    <a:pt x="820" y="1"/>
                  </a:moveTo>
                  <a:cubicBezTo>
                    <a:pt x="379" y="1"/>
                    <a:pt x="1" y="379"/>
                    <a:pt x="1" y="851"/>
                  </a:cubicBezTo>
                  <a:cubicBezTo>
                    <a:pt x="1" y="1292"/>
                    <a:pt x="379" y="1670"/>
                    <a:pt x="820" y="1670"/>
                  </a:cubicBezTo>
                  <a:cubicBezTo>
                    <a:pt x="1293" y="1670"/>
                    <a:pt x="1671" y="1292"/>
                    <a:pt x="1671" y="851"/>
                  </a:cubicBezTo>
                  <a:cubicBezTo>
                    <a:pt x="1671" y="379"/>
                    <a:pt x="1293" y="1"/>
                    <a:pt x="82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77" name="Google Shape;677;p61"/>
            <p:cNvSpPr/>
            <p:nvPr/>
          </p:nvSpPr>
          <p:spPr>
            <a:xfrm>
              <a:off x="-13446075" y="1796175"/>
              <a:ext cx="41775" cy="40975"/>
            </a:xfrm>
            <a:custGeom>
              <a:rect b="b" l="l" r="r" t="t"/>
              <a:pathLst>
                <a:path extrusionOk="0" h="1639" w="1671">
                  <a:moveTo>
                    <a:pt x="820" y="0"/>
                  </a:moveTo>
                  <a:cubicBezTo>
                    <a:pt x="379" y="0"/>
                    <a:pt x="1" y="347"/>
                    <a:pt x="1" y="819"/>
                  </a:cubicBezTo>
                  <a:cubicBezTo>
                    <a:pt x="1" y="1260"/>
                    <a:pt x="379" y="1639"/>
                    <a:pt x="820" y="1639"/>
                  </a:cubicBezTo>
                  <a:cubicBezTo>
                    <a:pt x="1293" y="1639"/>
                    <a:pt x="1671" y="1260"/>
                    <a:pt x="1671" y="819"/>
                  </a:cubicBezTo>
                  <a:cubicBezTo>
                    <a:pt x="1671" y="347"/>
                    <a:pt x="1293" y="0"/>
                    <a:pt x="8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78" name="Google Shape;678;p61"/>
            <p:cNvSpPr/>
            <p:nvPr/>
          </p:nvSpPr>
          <p:spPr>
            <a:xfrm>
              <a:off x="-13487025" y="1743400"/>
              <a:ext cx="40975" cy="41775"/>
            </a:xfrm>
            <a:custGeom>
              <a:rect b="b" l="l" r="r" t="t"/>
              <a:pathLst>
                <a:path extrusionOk="0" h="1671" w="1639">
                  <a:moveTo>
                    <a:pt x="820" y="0"/>
                  </a:moveTo>
                  <a:cubicBezTo>
                    <a:pt x="379" y="0"/>
                    <a:pt x="1" y="379"/>
                    <a:pt x="1" y="851"/>
                  </a:cubicBezTo>
                  <a:cubicBezTo>
                    <a:pt x="1" y="1292"/>
                    <a:pt x="379" y="1670"/>
                    <a:pt x="820" y="1670"/>
                  </a:cubicBezTo>
                  <a:cubicBezTo>
                    <a:pt x="1261" y="1670"/>
                    <a:pt x="1639" y="1292"/>
                    <a:pt x="1639" y="851"/>
                  </a:cubicBezTo>
                  <a:cubicBezTo>
                    <a:pt x="1639" y="379"/>
                    <a:pt x="1261" y="0"/>
                    <a:pt x="8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79" name="Google Shape;679;p61"/>
            <p:cNvSpPr/>
            <p:nvPr/>
          </p:nvSpPr>
          <p:spPr>
            <a:xfrm>
              <a:off x="-13383850" y="1805625"/>
              <a:ext cx="40975" cy="41775"/>
            </a:xfrm>
            <a:custGeom>
              <a:rect b="b" l="l" r="r" t="t"/>
              <a:pathLst>
                <a:path extrusionOk="0" h="1671" w="1639">
                  <a:moveTo>
                    <a:pt x="820" y="0"/>
                  </a:moveTo>
                  <a:cubicBezTo>
                    <a:pt x="379" y="0"/>
                    <a:pt x="1" y="378"/>
                    <a:pt x="1" y="819"/>
                  </a:cubicBezTo>
                  <a:cubicBezTo>
                    <a:pt x="1" y="1292"/>
                    <a:pt x="379" y="1670"/>
                    <a:pt x="820" y="1670"/>
                  </a:cubicBezTo>
                  <a:cubicBezTo>
                    <a:pt x="1292" y="1670"/>
                    <a:pt x="1639" y="1292"/>
                    <a:pt x="1639" y="819"/>
                  </a:cubicBezTo>
                  <a:cubicBezTo>
                    <a:pt x="1639" y="378"/>
                    <a:pt x="1292" y="0"/>
                    <a:pt x="8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80" name="Google Shape;680;p61"/>
            <p:cNvSpPr/>
            <p:nvPr/>
          </p:nvSpPr>
          <p:spPr>
            <a:xfrm>
              <a:off x="-13529550" y="1639425"/>
              <a:ext cx="352075" cy="248925"/>
            </a:xfrm>
            <a:custGeom>
              <a:rect b="b" l="l" r="r" t="t"/>
              <a:pathLst>
                <a:path extrusionOk="0" h="9957" w="14083">
                  <a:moveTo>
                    <a:pt x="7057" y="820"/>
                  </a:moveTo>
                  <a:cubicBezTo>
                    <a:pt x="10554" y="820"/>
                    <a:pt x="13264" y="2805"/>
                    <a:pt x="13264" y="5010"/>
                  </a:cubicBezTo>
                  <a:cubicBezTo>
                    <a:pt x="13264" y="7215"/>
                    <a:pt x="10554" y="9137"/>
                    <a:pt x="7057" y="9137"/>
                  </a:cubicBezTo>
                  <a:cubicBezTo>
                    <a:pt x="3529" y="9137"/>
                    <a:pt x="819" y="7215"/>
                    <a:pt x="819" y="5010"/>
                  </a:cubicBezTo>
                  <a:cubicBezTo>
                    <a:pt x="819" y="2742"/>
                    <a:pt x="3623" y="820"/>
                    <a:pt x="7057" y="820"/>
                  </a:cubicBezTo>
                  <a:close/>
                  <a:moveTo>
                    <a:pt x="7057" y="1"/>
                  </a:moveTo>
                  <a:cubicBezTo>
                    <a:pt x="3151" y="1"/>
                    <a:pt x="0" y="2238"/>
                    <a:pt x="0" y="5010"/>
                  </a:cubicBezTo>
                  <a:cubicBezTo>
                    <a:pt x="0" y="7846"/>
                    <a:pt x="3277" y="9956"/>
                    <a:pt x="7057" y="9956"/>
                  </a:cubicBezTo>
                  <a:cubicBezTo>
                    <a:pt x="10870" y="9956"/>
                    <a:pt x="14083" y="7783"/>
                    <a:pt x="14083" y="5010"/>
                  </a:cubicBezTo>
                  <a:cubicBezTo>
                    <a:pt x="14083" y="2238"/>
                    <a:pt x="10933" y="1"/>
                    <a:pt x="70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81" name="Google Shape;681;p61"/>
            <p:cNvSpPr/>
            <p:nvPr/>
          </p:nvSpPr>
          <p:spPr>
            <a:xfrm>
              <a:off x="-13323200" y="1722925"/>
              <a:ext cx="104775" cy="82725"/>
            </a:xfrm>
            <a:custGeom>
              <a:rect b="b" l="l" r="r" t="t"/>
              <a:pathLst>
                <a:path extrusionOk="0" h="3309" w="4191">
                  <a:moveTo>
                    <a:pt x="2111" y="819"/>
                  </a:moveTo>
                  <a:cubicBezTo>
                    <a:pt x="2773" y="819"/>
                    <a:pt x="3372" y="1229"/>
                    <a:pt x="3372" y="1670"/>
                  </a:cubicBezTo>
                  <a:cubicBezTo>
                    <a:pt x="3372" y="2080"/>
                    <a:pt x="2805" y="2489"/>
                    <a:pt x="2111" y="2489"/>
                  </a:cubicBezTo>
                  <a:cubicBezTo>
                    <a:pt x="1418" y="2489"/>
                    <a:pt x="851" y="2080"/>
                    <a:pt x="851" y="1670"/>
                  </a:cubicBezTo>
                  <a:cubicBezTo>
                    <a:pt x="883" y="1229"/>
                    <a:pt x="1418" y="819"/>
                    <a:pt x="2111" y="819"/>
                  </a:cubicBezTo>
                  <a:close/>
                  <a:moveTo>
                    <a:pt x="2111" y="0"/>
                  </a:moveTo>
                  <a:cubicBezTo>
                    <a:pt x="914" y="0"/>
                    <a:pt x="1" y="756"/>
                    <a:pt x="1" y="1670"/>
                  </a:cubicBezTo>
                  <a:cubicBezTo>
                    <a:pt x="64" y="2552"/>
                    <a:pt x="946" y="3308"/>
                    <a:pt x="2111" y="3308"/>
                  </a:cubicBezTo>
                  <a:cubicBezTo>
                    <a:pt x="3277" y="3308"/>
                    <a:pt x="4191" y="2552"/>
                    <a:pt x="4191" y="1670"/>
                  </a:cubicBezTo>
                  <a:cubicBezTo>
                    <a:pt x="4191" y="756"/>
                    <a:pt x="3277" y="0"/>
                    <a:pt x="211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
        <p:nvSpPr>
          <p:cNvPr id="682" name="Google Shape;682;p61"/>
          <p:cNvSpPr txBox="1"/>
          <p:nvPr>
            <p:ph idx="1" type="subTitle"/>
          </p:nvPr>
        </p:nvSpPr>
        <p:spPr>
          <a:xfrm>
            <a:off x="713225" y="3771348"/>
            <a:ext cx="2309700" cy="86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Video Time Stamp: </a:t>
            </a:r>
            <a:r>
              <a:rPr lang="en"/>
              <a:t>1:26-1:31</a:t>
            </a:r>
            <a:endParaRPr/>
          </a:p>
          <a:p>
            <a:pPr indent="0" lvl="0" marL="0" rtl="0" algn="ctr">
              <a:spcBef>
                <a:spcPts val="0"/>
              </a:spcBef>
              <a:spcAft>
                <a:spcPts val="0"/>
              </a:spcAft>
              <a:buNone/>
            </a:pPr>
            <a:r>
              <a:rPr b="1" i="1" lang="en"/>
              <a:t>Yellow Font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62"/>
          <p:cNvSpPr/>
          <p:nvPr/>
        </p:nvSpPr>
        <p:spPr>
          <a:xfrm>
            <a:off x="2669850" y="669600"/>
            <a:ext cx="3804300" cy="3804300"/>
          </a:xfrm>
          <a:prstGeom prst="ellipse">
            <a:avLst/>
          </a:prstGeom>
          <a:solidFill>
            <a:srgbClr val="FFFFFF">
              <a:alpha val="616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688" name="Google Shape;688;p62"/>
          <p:cNvSpPr txBox="1"/>
          <p:nvPr>
            <p:ph type="title"/>
          </p:nvPr>
        </p:nvSpPr>
        <p:spPr>
          <a:xfrm>
            <a:off x="720000" y="2171550"/>
            <a:ext cx="7704000" cy="800400"/>
          </a:xfrm>
          <a:prstGeom prst="rect">
            <a:avLst/>
          </a:prstGeom>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0" lang="en" sz="5000">
                <a:latin typeface="Schibsted Grotesk ExtraBold"/>
                <a:ea typeface="Schibsted Grotesk ExtraBold"/>
                <a:cs typeface="Schibsted Grotesk ExtraBold"/>
                <a:sym typeface="Schibsted Grotesk ExtraBold"/>
              </a:rPr>
              <a:t>Storyboard</a:t>
            </a:r>
            <a:endParaRPr b="0" sz="5000">
              <a:latin typeface="Schibsted Grotesk ExtraBold"/>
              <a:ea typeface="Schibsted Grotesk ExtraBold"/>
              <a:cs typeface="Schibsted Grotesk ExtraBold"/>
              <a:sym typeface="Schibsted Grotesk ExtraBo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A"/>
        </a:solidFill>
      </p:bgPr>
    </p:bg>
    <p:spTree>
      <p:nvGrpSpPr>
        <p:cNvPr id="692" name="Shape 692"/>
        <p:cNvGrpSpPr/>
        <p:nvPr/>
      </p:nvGrpSpPr>
      <p:grpSpPr>
        <a:xfrm>
          <a:off x="0" y="0"/>
          <a:ext cx="0" cy="0"/>
          <a:chOff x="0" y="0"/>
          <a:chExt cx="0" cy="0"/>
        </a:xfrm>
      </p:grpSpPr>
      <p:pic>
        <p:nvPicPr>
          <p:cNvPr id="693" name="Google Shape;693;p63"/>
          <p:cNvPicPr preferRelativeResize="0"/>
          <p:nvPr/>
        </p:nvPicPr>
        <p:blipFill>
          <a:blip r:embed="rId3">
            <a:alphaModFix/>
          </a:blip>
          <a:stretch>
            <a:fillRect/>
          </a:stretch>
        </p:blipFill>
        <p:spPr>
          <a:xfrm>
            <a:off x="609600" y="152400"/>
            <a:ext cx="3698288" cy="4838701"/>
          </a:xfrm>
          <a:prstGeom prst="rect">
            <a:avLst/>
          </a:prstGeom>
          <a:noFill/>
          <a:ln>
            <a:noFill/>
          </a:ln>
        </p:spPr>
      </p:pic>
      <p:pic>
        <p:nvPicPr>
          <p:cNvPr id="694" name="Google Shape;694;p63"/>
          <p:cNvPicPr preferRelativeResize="0"/>
          <p:nvPr/>
        </p:nvPicPr>
        <p:blipFill>
          <a:blip r:embed="rId4">
            <a:alphaModFix/>
          </a:blip>
          <a:stretch>
            <a:fillRect/>
          </a:stretch>
        </p:blipFill>
        <p:spPr>
          <a:xfrm>
            <a:off x="4460288" y="152400"/>
            <a:ext cx="3721065" cy="4838700"/>
          </a:xfrm>
          <a:prstGeom prst="rect">
            <a:avLst/>
          </a:prstGeom>
          <a:noFill/>
          <a:ln>
            <a:noFill/>
          </a:ln>
        </p:spPr>
      </p:pic>
      <p:sp>
        <p:nvSpPr>
          <p:cNvPr id="695" name="Google Shape;695;p63"/>
          <p:cNvSpPr/>
          <p:nvPr/>
        </p:nvSpPr>
        <p:spPr>
          <a:xfrm>
            <a:off x="2286025" y="2627775"/>
            <a:ext cx="1165500" cy="7956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Karla"/>
                <a:ea typeface="Karla"/>
                <a:cs typeface="Karla"/>
                <a:sym typeface="Karla"/>
              </a:rPr>
              <a:t>We decided to have the book pop in here magically</a:t>
            </a:r>
            <a:endParaRPr sz="1100">
              <a:latin typeface="Karla"/>
              <a:ea typeface="Karla"/>
              <a:cs typeface="Karla"/>
              <a:sym typeface="Karla"/>
            </a:endParaRPr>
          </a:p>
        </p:txBody>
      </p:sp>
      <p:sp>
        <p:nvSpPr>
          <p:cNvPr id="696" name="Google Shape;696;p63"/>
          <p:cNvSpPr/>
          <p:nvPr/>
        </p:nvSpPr>
        <p:spPr>
          <a:xfrm>
            <a:off x="4526650" y="2489875"/>
            <a:ext cx="1417800" cy="7956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Karla"/>
                <a:ea typeface="Karla"/>
                <a:cs typeface="Karla"/>
                <a:sym typeface="Karla"/>
              </a:rPr>
              <a:t>Instead of opting in, we had this part where we reveal “Unfold”</a:t>
            </a:r>
            <a:endParaRPr sz="1100">
              <a:latin typeface="Karla"/>
              <a:ea typeface="Karla"/>
              <a:cs typeface="Karla"/>
              <a:sym typeface="Karl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A"/>
        </a:solidFill>
      </p:bgPr>
    </p:bg>
    <p:spTree>
      <p:nvGrpSpPr>
        <p:cNvPr id="700" name="Shape 700"/>
        <p:cNvGrpSpPr/>
        <p:nvPr/>
      </p:nvGrpSpPr>
      <p:grpSpPr>
        <a:xfrm>
          <a:off x="0" y="0"/>
          <a:ext cx="0" cy="0"/>
          <a:chOff x="0" y="0"/>
          <a:chExt cx="0" cy="0"/>
        </a:xfrm>
      </p:grpSpPr>
      <p:pic>
        <p:nvPicPr>
          <p:cNvPr id="701" name="Google Shape;701;p64"/>
          <p:cNvPicPr preferRelativeResize="0"/>
          <p:nvPr/>
        </p:nvPicPr>
        <p:blipFill>
          <a:blip r:embed="rId3">
            <a:alphaModFix/>
          </a:blip>
          <a:stretch>
            <a:fillRect/>
          </a:stretch>
        </p:blipFill>
        <p:spPr>
          <a:xfrm>
            <a:off x="780788" y="152400"/>
            <a:ext cx="3732149" cy="4838699"/>
          </a:xfrm>
          <a:prstGeom prst="rect">
            <a:avLst/>
          </a:prstGeom>
          <a:noFill/>
          <a:ln>
            <a:noFill/>
          </a:ln>
        </p:spPr>
      </p:pic>
      <p:pic>
        <p:nvPicPr>
          <p:cNvPr id="702" name="Google Shape;702;p64"/>
          <p:cNvPicPr preferRelativeResize="0"/>
          <p:nvPr/>
        </p:nvPicPr>
        <p:blipFill>
          <a:blip r:embed="rId4">
            <a:alphaModFix/>
          </a:blip>
          <a:stretch>
            <a:fillRect/>
          </a:stretch>
        </p:blipFill>
        <p:spPr>
          <a:xfrm>
            <a:off x="4665337" y="152400"/>
            <a:ext cx="3697866" cy="4838697"/>
          </a:xfrm>
          <a:prstGeom prst="rect">
            <a:avLst/>
          </a:prstGeom>
          <a:noFill/>
          <a:ln>
            <a:noFill/>
          </a:ln>
        </p:spPr>
      </p:pic>
      <p:sp>
        <p:nvSpPr>
          <p:cNvPr id="703" name="Google Shape;703;p64"/>
          <p:cNvSpPr/>
          <p:nvPr/>
        </p:nvSpPr>
        <p:spPr>
          <a:xfrm>
            <a:off x="1759014" y="2048800"/>
            <a:ext cx="2457900" cy="7956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Karla"/>
                <a:ea typeface="Karla"/>
                <a:cs typeface="Karla"/>
                <a:sym typeface="Karla"/>
              </a:rPr>
              <a:t>In between </a:t>
            </a:r>
            <a:r>
              <a:rPr lang="en" sz="1100">
                <a:latin typeface="Karla"/>
                <a:ea typeface="Karla"/>
                <a:cs typeface="Karla"/>
                <a:sym typeface="Karla"/>
              </a:rPr>
              <a:t>character appearing / disappearing we wanted more comedy: the character makes the user fall to the ground</a:t>
            </a:r>
            <a:endParaRPr sz="1100">
              <a:latin typeface="Karla"/>
              <a:ea typeface="Karla"/>
              <a:cs typeface="Karla"/>
              <a:sym typeface="Karla"/>
            </a:endParaRPr>
          </a:p>
        </p:txBody>
      </p:sp>
      <p:sp>
        <p:nvSpPr>
          <p:cNvPr id="704" name="Google Shape;704;p64"/>
          <p:cNvSpPr/>
          <p:nvPr/>
        </p:nvSpPr>
        <p:spPr>
          <a:xfrm>
            <a:off x="486675" y="3941250"/>
            <a:ext cx="1483500" cy="10854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Karla"/>
                <a:ea typeface="Karla"/>
                <a:cs typeface="Karla"/>
                <a:sym typeface="Karla"/>
              </a:rPr>
              <a:t>Instead of bookmarks, we wanted it more explicit: finish your pset to learn more</a:t>
            </a:r>
            <a:endParaRPr sz="1100">
              <a:latin typeface="Karla"/>
              <a:ea typeface="Karla"/>
              <a:cs typeface="Karla"/>
              <a:sym typeface="Karla"/>
            </a:endParaRPr>
          </a:p>
        </p:txBody>
      </p:sp>
      <p:sp>
        <p:nvSpPr>
          <p:cNvPr id="705" name="Google Shape;705;p64"/>
          <p:cNvSpPr/>
          <p:nvPr/>
        </p:nvSpPr>
        <p:spPr>
          <a:xfrm>
            <a:off x="1322525" y="92475"/>
            <a:ext cx="2894400" cy="5085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Karla"/>
                <a:ea typeface="Karla"/>
                <a:cs typeface="Karla"/>
                <a:sym typeface="Karla"/>
              </a:rPr>
              <a:t>Key change:</a:t>
            </a:r>
            <a:r>
              <a:rPr lang="en" sz="1100">
                <a:latin typeface="Karla"/>
                <a:ea typeface="Karla"/>
                <a:cs typeface="Karla"/>
                <a:sym typeface="Karla"/>
              </a:rPr>
              <a:t> we added the storyline animation after character appears</a:t>
            </a:r>
            <a:r>
              <a:rPr b="1" lang="en" sz="1100">
                <a:latin typeface="Karla"/>
                <a:ea typeface="Karla"/>
                <a:cs typeface="Karla"/>
                <a:sym typeface="Karla"/>
              </a:rPr>
              <a:t> (see Appendix for Animation Storyboard)</a:t>
            </a:r>
            <a:endParaRPr b="1" sz="1100">
              <a:latin typeface="Karla"/>
              <a:ea typeface="Karla"/>
              <a:cs typeface="Karla"/>
              <a:sym typeface="Karl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A"/>
        </a:solidFill>
      </p:bgPr>
    </p:bg>
    <p:spTree>
      <p:nvGrpSpPr>
        <p:cNvPr id="709" name="Shape 709"/>
        <p:cNvGrpSpPr/>
        <p:nvPr/>
      </p:nvGrpSpPr>
      <p:grpSpPr>
        <a:xfrm>
          <a:off x="0" y="0"/>
          <a:ext cx="0" cy="0"/>
          <a:chOff x="0" y="0"/>
          <a:chExt cx="0" cy="0"/>
        </a:xfrm>
      </p:grpSpPr>
      <p:pic>
        <p:nvPicPr>
          <p:cNvPr id="710" name="Google Shape;710;p65"/>
          <p:cNvPicPr preferRelativeResize="0"/>
          <p:nvPr/>
        </p:nvPicPr>
        <p:blipFill>
          <a:blip r:embed="rId3">
            <a:alphaModFix/>
          </a:blip>
          <a:stretch>
            <a:fillRect/>
          </a:stretch>
        </p:blipFill>
        <p:spPr>
          <a:xfrm>
            <a:off x="788738" y="152400"/>
            <a:ext cx="3704019" cy="4838701"/>
          </a:xfrm>
          <a:prstGeom prst="rect">
            <a:avLst/>
          </a:prstGeom>
          <a:noFill/>
          <a:ln>
            <a:noFill/>
          </a:ln>
        </p:spPr>
      </p:pic>
      <p:pic>
        <p:nvPicPr>
          <p:cNvPr id="711" name="Google Shape;711;p65"/>
          <p:cNvPicPr preferRelativeResize="0"/>
          <p:nvPr/>
        </p:nvPicPr>
        <p:blipFill>
          <a:blip r:embed="rId4">
            <a:alphaModFix/>
          </a:blip>
          <a:stretch>
            <a:fillRect/>
          </a:stretch>
        </p:blipFill>
        <p:spPr>
          <a:xfrm>
            <a:off x="4645156" y="152400"/>
            <a:ext cx="3710101" cy="4838698"/>
          </a:xfrm>
          <a:prstGeom prst="rect">
            <a:avLst/>
          </a:prstGeom>
          <a:noFill/>
          <a:ln>
            <a:noFill/>
          </a:ln>
        </p:spPr>
      </p:pic>
      <p:sp>
        <p:nvSpPr>
          <p:cNvPr id="712" name="Google Shape;712;p65"/>
          <p:cNvSpPr/>
          <p:nvPr/>
        </p:nvSpPr>
        <p:spPr>
          <a:xfrm>
            <a:off x="1540275" y="4195500"/>
            <a:ext cx="1165500" cy="7956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Karla"/>
                <a:ea typeface="Karla"/>
                <a:cs typeface="Karla"/>
                <a:sym typeface="Karla"/>
              </a:rPr>
              <a:t>We cut these scenes for times’ sake</a:t>
            </a:r>
            <a:endParaRPr sz="1100">
              <a:latin typeface="Karla"/>
              <a:ea typeface="Karla"/>
              <a:cs typeface="Karla"/>
              <a:sym typeface="Karla"/>
            </a:endParaRPr>
          </a:p>
        </p:txBody>
      </p:sp>
      <p:sp>
        <p:nvSpPr>
          <p:cNvPr id="713" name="Google Shape;713;p65"/>
          <p:cNvSpPr/>
          <p:nvPr/>
        </p:nvSpPr>
        <p:spPr>
          <a:xfrm>
            <a:off x="7254925" y="1851050"/>
            <a:ext cx="1659600" cy="7956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Karla"/>
                <a:ea typeface="Karla"/>
                <a:cs typeface="Karla"/>
                <a:sym typeface="Karla"/>
              </a:rPr>
              <a:t>This scene was cut too (ending bae call was enough to show the lock-in)</a:t>
            </a:r>
            <a:endParaRPr sz="1100">
              <a:latin typeface="Karla"/>
              <a:ea typeface="Karla"/>
              <a:cs typeface="Karla"/>
              <a:sym typeface="Karl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A"/>
        </a:solidFill>
      </p:bgPr>
    </p:bg>
    <p:spTree>
      <p:nvGrpSpPr>
        <p:cNvPr id="717" name="Shape 717"/>
        <p:cNvGrpSpPr/>
        <p:nvPr/>
      </p:nvGrpSpPr>
      <p:grpSpPr>
        <a:xfrm>
          <a:off x="0" y="0"/>
          <a:ext cx="0" cy="0"/>
          <a:chOff x="0" y="0"/>
          <a:chExt cx="0" cy="0"/>
        </a:xfrm>
      </p:grpSpPr>
      <p:pic>
        <p:nvPicPr>
          <p:cNvPr id="718" name="Google Shape;718;p66"/>
          <p:cNvPicPr preferRelativeResize="0"/>
          <p:nvPr/>
        </p:nvPicPr>
        <p:blipFill>
          <a:blip r:embed="rId3">
            <a:alphaModFix/>
          </a:blip>
          <a:stretch>
            <a:fillRect/>
          </a:stretch>
        </p:blipFill>
        <p:spPr>
          <a:xfrm>
            <a:off x="783713" y="152400"/>
            <a:ext cx="3722077" cy="4838700"/>
          </a:xfrm>
          <a:prstGeom prst="rect">
            <a:avLst/>
          </a:prstGeom>
          <a:noFill/>
          <a:ln>
            <a:noFill/>
          </a:ln>
        </p:spPr>
      </p:pic>
      <p:pic>
        <p:nvPicPr>
          <p:cNvPr id="719" name="Google Shape;719;p66"/>
          <p:cNvPicPr preferRelativeResize="0"/>
          <p:nvPr/>
        </p:nvPicPr>
        <p:blipFill>
          <a:blip r:embed="rId4">
            <a:alphaModFix/>
          </a:blip>
          <a:stretch>
            <a:fillRect/>
          </a:stretch>
        </p:blipFill>
        <p:spPr>
          <a:xfrm>
            <a:off x="4658190" y="152400"/>
            <a:ext cx="3702093" cy="4838701"/>
          </a:xfrm>
          <a:prstGeom prst="rect">
            <a:avLst/>
          </a:prstGeom>
          <a:noFill/>
          <a:ln>
            <a:noFill/>
          </a:ln>
        </p:spPr>
      </p:pic>
      <p:sp>
        <p:nvSpPr>
          <p:cNvPr id="720" name="Google Shape;720;p66"/>
          <p:cNvSpPr/>
          <p:nvPr/>
        </p:nvSpPr>
        <p:spPr>
          <a:xfrm>
            <a:off x="3340300" y="2105550"/>
            <a:ext cx="1165500" cy="7956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Karla"/>
                <a:ea typeface="Karla"/>
                <a:cs typeface="Karla"/>
                <a:sym typeface="Karla"/>
              </a:rPr>
              <a:t>We had this be the Canva submission confetti</a:t>
            </a:r>
            <a:endParaRPr sz="1100">
              <a:latin typeface="Karla"/>
              <a:ea typeface="Karla"/>
              <a:cs typeface="Karla"/>
              <a:sym typeface="Karla"/>
            </a:endParaRPr>
          </a:p>
        </p:txBody>
      </p:sp>
      <p:sp>
        <p:nvSpPr>
          <p:cNvPr id="721" name="Google Shape;721;p66"/>
          <p:cNvSpPr/>
          <p:nvPr/>
        </p:nvSpPr>
        <p:spPr>
          <a:xfrm>
            <a:off x="4782300" y="2017500"/>
            <a:ext cx="1265700" cy="6468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Karla"/>
                <a:ea typeface="Karla"/>
                <a:cs typeface="Karla"/>
                <a:sym typeface="Karla"/>
              </a:rPr>
              <a:t>Delves into storyline (see Appendix)</a:t>
            </a:r>
            <a:endParaRPr sz="1100">
              <a:latin typeface="Karla"/>
              <a:ea typeface="Karla"/>
              <a:cs typeface="Karla"/>
              <a:sym typeface="Karla"/>
            </a:endParaRPr>
          </a:p>
        </p:txBody>
      </p:sp>
      <p:sp>
        <p:nvSpPr>
          <p:cNvPr id="722" name="Google Shape;722;p66"/>
          <p:cNvSpPr/>
          <p:nvPr/>
        </p:nvSpPr>
        <p:spPr>
          <a:xfrm>
            <a:off x="6700975" y="408825"/>
            <a:ext cx="1705200" cy="6468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Karla"/>
                <a:ea typeface="Karla"/>
                <a:cs typeface="Karla"/>
                <a:sym typeface="Karla"/>
              </a:rPr>
              <a:t>Added animation + in-person character customization scene</a:t>
            </a:r>
            <a:endParaRPr sz="1100">
              <a:latin typeface="Karla"/>
              <a:ea typeface="Karla"/>
              <a:cs typeface="Karla"/>
              <a:sym typeface="Karl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1EA"/>
        </a:solidFill>
      </p:bgPr>
    </p:bg>
    <p:spTree>
      <p:nvGrpSpPr>
        <p:cNvPr id="726" name="Shape 726"/>
        <p:cNvGrpSpPr/>
        <p:nvPr/>
      </p:nvGrpSpPr>
      <p:grpSpPr>
        <a:xfrm>
          <a:off x="0" y="0"/>
          <a:ext cx="0" cy="0"/>
          <a:chOff x="0" y="0"/>
          <a:chExt cx="0" cy="0"/>
        </a:xfrm>
      </p:grpSpPr>
      <p:pic>
        <p:nvPicPr>
          <p:cNvPr id="727" name="Google Shape;727;p67"/>
          <p:cNvPicPr preferRelativeResize="0"/>
          <p:nvPr/>
        </p:nvPicPr>
        <p:blipFill>
          <a:blip r:embed="rId3">
            <a:alphaModFix/>
          </a:blip>
          <a:stretch>
            <a:fillRect/>
          </a:stretch>
        </p:blipFill>
        <p:spPr>
          <a:xfrm>
            <a:off x="800100" y="152400"/>
            <a:ext cx="3704019" cy="4838701"/>
          </a:xfrm>
          <a:prstGeom prst="rect">
            <a:avLst/>
          </a:prstGeom>
          <a:noFill/>
          <a:ln>
            <a:noFill/>
          </a:ln>
        </p:spPr>
      </p:pic>
      <p:sp>
        <p:nvSpPr>
          <p:cNvPr id="728" name="Google Shape;728;p67"/>
          <p:cNvSpPr/>
          <p:nvPr/>
        </p:nvSpPr>
        <p:spPr>
          <a:xfrm>
            <a:off x="1389350" y="2296825"/>
            <a:ext cx="1471800" cy="6468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Karla"/>
                <a:ea typeface="Karla"/>
                <a:cs typeface="Karla"/>
                <a:sym typeface="Karla"/>
              </a:rPr>
              <a:t>Instead the end is both people chatting: the connection</a:t>
            </a:r>
            <a:endParaRPr sz="1100">
              <a:latin typeface="Karla"/>
              <a:ea typeface="Karla"/>
              <a:cs typeface="Karla"/>
              <a:sym typeface="Karl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68"/>
          <p:cNvSpPr/>
          <p:nvPr/>
        </p:nvSpPr>
        <p:spPr>
          <a:xfrm>
            <a:off x="2669850" y="669600"/>
            <a:ext cx="3804300" cy="3804300"/>
          </a:xfrm>
          <a:prstGeom prst="ellipse">
            <a:avLst/>
          </a:prstGeom>
          <a:solidFill>
            <a:srgbClr val="FFFFFF">
              <a:alpha val="616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734" name="Google Shape;734;p68"/>
          <p:cNvSpPr txBox="1"/>
          <p:nvPr>
            <p:ph type="title"/>
          </p:nvPr>
        </p:nvSpPr>
        <p:spPr>
          <a:xfrm>
            <a:off x="720000" y="2171550"/>
            <a:ext cx="7704000" cy="800400"/>
          </a:xfrm>
          <a:prstGeom prst="rect">
            <a:avLst/>
          </a:prstGeom>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0" lang="en" sz="5000">
                <a:latin typeface="Schibsted Grotesk ExtraBold"/>
                <a:ea typeface="Schibsted Grotesk ExtraBold"/>
                <a:cs typeface="Schibsted Grotesk ExtraBold"/>
                <a:sym typeface="Schibsted Grotesk ExtraBold"/>
              </a:rPr>
              <a:t>Our Video</a:t>
            </a:r>
            <a:endParaRPr b="0" sz="5000">
              <a:latin typeface="Schibsted Grotesk ExtraBold"/>
              <a:ea typeface="Schibsted Grotesk ExtraBold"/>
              <a:cs typeface="Schibsted Grotesk ExtraBold"/>
              <a:sym typeface="Schibsted Grotesk ExtraBo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69"/>
          <p:cNvSpPr/>
          <p:nvPr/>
        </p:nvSpPr>
        <p:spPr>
          <a:xfrm>
            <a:off x="-766500" y="-1107925"/>
            <a:ext cx="3063300" cy="3063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740" name="Google Shape;740;p69">
            <a:hlinkClick r:id="rId3"/>
          </p:cNvPr>
          <p:cNvSpPr txBox="1"/>
          <p:nvPr/>
        </p:nvSpPr>
        <p:spPr>
          <a:xfrm>
            <a:off x="3072000" y="407895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hlink"/>
                </a:solidFill>
                <a:hlinkClick r:id="rId4"/>
              </a:rPr>
              <a:t>https://youtu.be/DshLObv-ALE</a:t>
            </a:r>
            <a:endParaRPr b="1"/>
          </a:p>
        </p:txBody>
      </p:sp>
      <p:pic>
        <p:nvPicPr>
          <p:cNvPr descr="Unfold is a narrative-driven task management app that turns everyday tasks into an engaging adventure. With each completed task, users earn XP to evolve their personalized avatar and unlock new story levels.&#10;&#10;S. Jacob&#10;Steven L.&#10;Krystal L.&#10;Lauren Y.&#10;&#10;CS 147 2024au" id="741" name="Google Shape;741;p69" title="CS147 Autumn 24 - Unfold Concept Video">
            <a:hlinkClick r:id="rId5"/>
          </p:cNvPr>
          <p:cNvPicPr preferRelativeResize="0"/>
          <p:nvPr/>
        </p:nvPicPr>
        <p:blipFill>
          <a:blip r:embed="rId6">
            <a:alphaModFix/>
          </a:blip>
          <a:stretch>
            <a:fillRect/>
          </a:stretch>
        </p:blipFill>
        <p:spPr>
          <a:xfrm>
            <a:off x="1435888" y="448325"/>
            <a:ext cx="6272225" cy="3528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1"/>
                                        </p:tgtEl>
                                        <p:attrNameLst>
                                          <p:attrName>style.visibility</p:attrName>
                                        </p:attrNameLst>
                                      </p:cBhvr>
                                      <p:to>
                                        <p:strVal val="visible"/>
                                      </p:to>
                                    </p:set>
                                    <p:animEffect filter="fade" transition="in">
                                      <p:cBhvr>
                                        <p:cTn dur="1000"/>
                                        <p:tgtEl>
                                          <p:spTgt spid="7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70"/>
          <p:cNvSpPr/>
          <p:nvPr/>
        </p:nvSpPr>
        <p:spPr>
          <a:xfrm>
            <a:off x="2936735" y="960298"/>
            <a:ext cx="3238500" cy="32385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47" name="Google Shape;747;p70"/>
          <p:cNvPicPr preferRelativeResize="0"/>
          <p:nvPr/>
        </p:nvPicPr>
        <p:blipFill rotWithShape="1">
          <a:blip r:embed="rId3">
            <a:alphaModFix/>
          </a:blip>
          <a:srcRect b="22573" l="22839" r="20711" t="11921"/>
          <a:stretch/>
        </p:blipFill>
        <p:spPr>
          <a:xfrm>
            <a:off x="6900163" y="447625"/>
            <a:ext cx="1699500" cy="1676400"/>
          </a:xfrm>
          <a:prstGeom prst="ellipse">
            <a:avLst/>
          </a:prstGeom>
          <a:noFill/>
          <a:ln cap="flat" cmpd="sng" w="9525">
            <a:solidFill>
              <a:schemeClr val="lt1"/>
            </a:solidFill>
            <a:prstDash val="solid"/>
            <a:round/>
            <a:headEnd len="sm" w="sm" type="none"/>
            <a:tailEnd len="sm" w="sm" type="none"/>
          </a:ln>
        </p:spPr>
      </p:pic>
      <p:pic>
        <p:nvPicPr>
          <p:cNvPr id="748" name="Google Shape;748;p70"/>
          <p:cNvPicPr preferRelativeResize="0"/>
          <p:nvPr/>
        </p:nvPicPr>
        <p:blipFill rotWithShape="1">
          <a:blip r:embed="rId4">
            <a:alphaModFix/>
          </a:blip>
          <a:srcRect b="7713" l="0" r="0" t="7713"/>
          <a:stretch/>
        </p:blipFill>
        <p:spPr>
          <a:xfrm>
            <a:off x="6900163" y="3019475"/>
            <a:ext cx="1699500" cy="1676400"/>
          </a:xfrm>
          <a:prstGeom prst="ellipse">
            <a:avLst/>
          </a:prstGeom>
          <a:noFill/>
          <a:ln cap="flat" cmpd="sng" w="9525">
            <a:solidFill>
              <a:schemeClr val="lt1"/>
            </a:solidFill>
            <a:prstDash val="solid"/>
            <a:round/>
            <a:headEnd len="sm" w="sm" type="none"/>
            <a:tailEnd len="sm" w="sm" type="none"/>
          </a:ln>
        </p:spPr>
      </p:pic>
      <p:pic>
        <p:nvPicPr>
          <p:cNvPr id="749" name="Google Shape;749;p70"/>
          <p:cNvPicPr preferRelativeResize="0"/>
          <p:nvPr/>
        </p:nvPicPr>
        <p:blipFill rotWithShape="1">
          <a:blip r:embed="rId5">
            <a:alphaModFix/>
          </a:blip>
          <a:srcRect b="26940" l="30969" r="16963" t="4856"/>
          <a:stretch/>
        </p:blipFill>
        <p:spPr>
          <a:xfrm>
            <a:off x="544338" y="3019475"/>
            <a:ext cx="1699500" cy="1676400"/>
          </a:xfrm>
          <a:prstGeom prst="ellipse">
            <a:avLst/>
          </a:prstGeom>
          <a:noFill/>
          <a:ln cap="flat" cmpd="sng" w="9525">
            <a:solidFill>
              <a:schemeClr val="lt1"/>
            </a:solidFill>
            <a:prstDash val="solid"/>
            <a:round/>
            <a:headEnd len="sm" w="sm" type="none"/>
            <a:tailEnd len="sm" w="sm" type="none"/>
          </a:ln>
        </p:spPr>
      </p:pic>
      <p:pic>
        <p:nvPicPr>
          <p:cNvPr id="750" name="Google Shape;750;p70"/>
          <p:cNvPicPr preferRelativeResize="0"/>
          <p:nvPr/>
        </p:nvPicPr>
        <p:blipFill rotWithShape="1">
          <a:blip r:embed="rId6">
            <a:alphaModFix/>
          </a:blip>
          <a:srcRect b="16249" l="2297" r="1990" t="20818"/>
          <a:stretch/>
        </p:blipFill>
        <p:spPr>
          <a:xfrm>
            <a:off x="544338" y="447625"/>
            <a:ext cx="1699500" cy="1676400"/>
          </a:xfrm>
          <a:prstGeom prst="ellipse">
            <a:avLst/>
          </a:prstGeom>
          <a:noFill/>
          <a:ln cap="flat" cmpd="sng" w="9525">
            <a:solidFill>
              <a:schemeClr val="lt1"/>
            </a:solidFill>
            <a:prstDash val="solid"/>
            <a:round/>
            <a:headEnd len="sm" w="sm" type="none"/>
            <a:tailEnd len="sm" w="sm" type="none"/>
          </a:ln>
        </p:spPr>
      </p:pic>
      <p:sp>
        <p:nvSpPr>
          <p:cNvPr id="751" name="Google Shape;751;p70"/>
          <p:cNvSpPr txBox="1"/>
          <p:nvPr>
            <p:ph type="title"/>
          </p:nvPr>
        </p:nvSpPr>
        <p:spPr>
          <a:xfrm>
            <a:off x="2349900" y="1670725"/>
            <a:ext cx="4444200" cy="20319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b="0" lang="en" sz="6000">
                <a:solidFill>
                  <a:schemeClr val="accent6"/>
                </a:solidFill>
                <a:latin typeface="Schibsted Grotesk ExtraBold"/>
                <a:ea typeface="Schibsted Grotesk ExtraBold"/>
                <a:cs typeface="Schibsted Grotesk ExtraBold"/>
                <a:sym typeface="Schibsted Grotesk ExtraBold"/>
              </a:rPr>
              <a:t>Thank</a:t>
            </a:r>
            <a:br>
              <a:rPr b="0" lang="en" sz="6000">
                <a:solidFill>
                  <a:schemeClr val="accent6"/>
                </a:solidFill>
                <a:latin typeface="Schibsted Grotesk ExtraBold"/>
                <a:ea typeface="Schibsted Grotesk ExtraBold"/>
                <a:cs typeface="Schibsted Grotesk ExtraBold"/>
                <a:sym typeface="Schibsted Grotesk ExtraBold"/>
              </a:rPr>
            </a:br>
            <a:r>
              <a:rPr b="0" lang="en" sz="6000">
                <a:solidFill>
                  <a:schemeClr val="accent6"/>
                </a:solidFill>
                <a:latin typeface="Schibsted Grotesk ExtraBold"/>
                <a:ea typeface="Schibsted Grotesk ExtraBold"/>
                <a:cs typeface="Schibsted Grotesk ExtraBold"/>
                <a:sym typeface="Schibsted Grotesk ExtraBold"/>
              </a:rPr>
              <a:t>You!</a:t>
            </a:r>
            <a:endParaRPr b="0" sz="6000">
              <a:solidFill>
                <a:schemeClr val="accent6"/>
              </a:solidFill>
              <a:latin typeface="Schibsted Grotesk ExtraBold"/>
              <a:ea typeface="Schibsted Grotesk ExtraBold"/>
              <a:cs typeface="Schibsted Grotesk ExtraBold"/>
              <a:sym typeface="Schibsted Grotesk ExtraBold"/>
            </a:endParaRPr>
          </a:p>
        </p:txBody>
      </p:sp>
      <p:sp>
        <p:nvSpPr>
          <p:cNvPr id="752" name="Google Shape;752;p70"/>
          <p:cNvSpPr/>
          <p:nvPr/>
        </p:nvSpPr>
        <p:spPr>
          <a:xfrm>
            <a:off x="-4" y="56393"/>
            <a:ext cx="9144000" cy="142800"/>
          </a:xfrm>
          <a:prstGeom prst="rect">
            <a:avLst/>
          </a:prstGeom>
          <a:noFill/>
          <a:ln>
            <a:noFill/>
          </a:ln>
        </p:spPr>
        <p:txBody>
          <a:bodyPr anchorCtr="0" anchor="t" bIns="0" lIns="0" spcFirstLastPara="1" rIns="0" wrap="square" tIns="0">
            <a:noAutofit/>
          </a:bodyPr>
          <a:lstStyle/>
          <a:p>
            <a:pPr indent="0" lvl="0" marL="0" marR="0" rtl="0" algn="ctr">
              <a:lnSpc>
                <a:spcPct val="140625"/>
              </a:lnSpc>
              <a:spcBef>
                <a:spcPts val="0"/>
              </a:spcBef>
              <a:spcAft>
                <a:spcPts val="0"/>
              </a:spcAft>
              <a:buNone/>
            </a:pPr>
            <a:r>
              <a:rPr b="1" lang="en" sz="800">
                <a:solidFill>
                  <a:schemeClr val="lt1"/>
                </a:solidFill>
                <a:latin typeface="Work Sans"/>
                <a:ea typeface="Work Sans"/>
                <a:cs typeface="Work Sans"/>
                <a:sym typeface="Work Sans"/>
              </a:rPr>
              <a:t>A4: CONCEPT VIDEO</a:t>
            </a:r>
            <a:endParaRPr b="0" i="0" sz="750" u="none" cap="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5"/>
          <p:cNvSpPr txBox="1"/>
          <p:nvPr>
            <p:ph idx="1" type="subTitle"/>
          </p:nvPr>
        </p:nvSpPr>
        <p:spPr>
          <a:xfrm>
            <a:off x="5434860" y="2922599"/>
            <a:ext cx="2785800" cy="14775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An app that </a:t>
            </a:r>
            <a:r>
              <a:rPr b="1" lang="en"/>
              <a:t>incentivizes task completion</a:t>
            </a:r>
            <a:r>
              <a:rPr lang="en"/>
              <a:t> through </a:t>
            </a:r>
            <a:r>
              <a:rPr b="1" lang="en"/>
              <a:t>narrative-driven</a:t>
            </a:r>
            <a:r>
              <a:rPr lang="en"/>
              <a:t> updates that evolve their </a:t>
            </a:r>
            <a:r>
              <a:rPr b="1" lang="en"/>
              <a:t>personalized </a:t>
            </a:r>
            <a:r>
              <a:rPr lang="en"/>
              <a:t>avatar, reflecting their progress and accomplishments.</a:t>
            </a:r>
            <a:endParaRPr/>
          </a:p>
        </p:txBody>
      </p:sp>
      <p:sp>
        <p:nvSpPr>
          <p:cNvPr id="340" name="Google Shape;340;p35"/>
          <p:cNvSpPr txBox="1"/>
          <p:nvPr>
            <p:ph idx="2" type="subTitle"/>
          </p:nvPr>
        </p:nvSpPr>
        <p:spPr>
          <a:xfrm>
            <a:off x="953825" y="1771974"/>
            <a:ext cx="2785800" cy="14775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 People often </a:t>
            </a:r>
            <a:r>
              <a:rPr b="1" lang="en"/>
              <a:t>struggle</a:t>
            </a:r>
            <a:r>
              <a:rPr lang="en"/>
              <a:t> to stay accountable with their tasks because they find them </a:t>
            </a:r>
            <a:r>
              <a:rPr b="1" lang="en"/>
              <a:t>mundane, difficult to stay engaged with</a:t>
            </a:r>
            <a:r>
              <a:rPr lang="en"/>
              <a:t>, and </a:t>
            </a:r>
            <a:r>
              <a:rPr b="1" lang="en"/>
              <a:t>lacking in shared support.</a:t>
            </a:r>
            <a:endParaRPr b="1"/>
          </a:p>
        </p:txBody>
      </p:sp>
      <p:sp>
        <p:nvSpPr>
          <p:cNvPr id="341" name="Google Shape;341;p35"/>
          <p:cNvSpPr txBox="1"/>
          <p:nvPr>
            <p:ph idx="3" type="subTitle"/>
          </p:nvPr>
        </p:nvSpPr>
        <p:spPr>
          <a:xfrm>
            <a:off x="953825" y="1213025"/>
            <a:ext cx="2785800" cy="646500"/>
          </a:xfrm>
          <a:prstGeom prst="rect">
            <a:avLst/>
          </a:prstGeom>
        </p:spPr>
        <p:txBody>
          <a:bodyPr anchorCtr="0" anchor="b" bIns="91425" lIns="91425" spcFirstLastPara="1" rIns="91425" wrap="square" tIns="91425">
            <a:spAutoFit/>
          </a:bodyPr>
          <a:lstStyle/>
          <a:p>
            <a:pPr indent="0" lvl="0" marL="0" rtl="0" algn="ctr">
              <a:spcBef>
                <a:spcPts val="0"/>
              </a:spcBef>
              <a:spcAft>
                <a:spcPts val="0"/>
              </a:spcAft>
              <a:buNone/>
            </a:pPr>
            <a:r>
              <a:rPr b="1" lang="en" sz="3000"/>
              <a:t>Problem</a:t>
            </a:r>
            <a:endParaRPr b="1" sz="3000"/>
          </a:p>
        </p:txBody>
      </p:sp>
      <p:sp>
        <p:nvSpPr>
          <p:cNvPr id="342" name="Google Shape;342;p35"/>
          <p:cNvSpPr txBox="1"/>
          <p:nvPr>
            <p:ph idx="4" type="subTitle"/>
          </p:nvPr>
        </p:nvSpPr>
        <p:spPr>
          <a:xfrm>
            <a:off x="5434860" y="2363650"/>
            <a:ext cx="2785800" cy="646500"/>
          </a:xfrm>
          <a:prstGeom prst="rect">
            <a:avLst/>
          </a:prstGeom>
        </p:spPr>
        <p:txBody>
          <a:bodyPr anchorCtr="0" anchor="b" bIns="91425" lIns="91425" spcFirstLastPara="1" rIns="91425" wrap="square" tIns="91425">
            <a:spAutoFit/>
          </a:bodyPr>
          <a:lstStyle/>
          <a:p>
            <a:pPr indent="0" lvl="0" marL="0" rtl="0" algn="ctr">
              <a:spcBef>
                <a:spcPts val="0"/>
              </a:spcBef>
              <a:spcAft>
                <a:spcPts val="0"/>
              </a:spcAft>
              <a:buNone/>
            </a:pPr>
            <a:r>
              <a:rPr b="1" lang="en" sz="3000"/>
              <a:t>Solution</a:t>
            </a:r>
            <a:endParaRPr b="1" sz="3000"/>
          </a:p>
        </p:txBody>
      </p:sp>
      <p:cxnSp>
        <p:nvCxnSpPr>
          <p:cNvPr id="343" name="Google Shape;343;p35"/>
          <p:cNvCxnSpPr/>
          <p:nvPr/>
        </p:nvCxnSpPr>
        <p:spPr>
          <a:xfrm>
            <a:off x="6062010" y="2910825"/>
            <a:ext cx="1531500" cy="0"/>
          </a:xfrm>
          <a:prstGeom prst="straightConnector1">
            <a:avLst/>
          </a:prstGeom>
          <a:noFill/>
          <a:ln cap="flat" cmpd="sng" w="9525">
            <a:solidFill>
              <a:schemeClr val="dk1"/>
            </a:solidFill>
            <a:prstDash val="solid"/>
            <a:round/>
            <a:headEnd len="med" w="med" type="none"/>
            <a:tailEnd len="med" w="med" type="none"/>
          </a:ln>
        </p:spPr>
      </p:cxnSp>
      <p:cxnSp>
        <p:nvCxnSpPr>
          <p:cNvPr id="344" name="Google Shape;344;p35"/>
          <p:cNvCxnSpPr/>
          <p:nvPr/>
        </p:nvCxnSpPr>
        <p:spPr>
          <a:xfrm>
            <a:off x="4093875" y="1886150"/>
            <a:ext cx="1135500" cy="1082100"/>
          </a:xfrm>
          <a:prstGeom prst="curvedConnector3">
            <a:avLst>
              <a:gd fmla="val 50000" name="adj1"/>
            </a:avLst>
          </a:prstGeom>
          <a:noFill/>
          <a:ln cap="flat" cmpd="sng" w="38100">
            <a:solidFill>
              <a:schemeClr val="dk1"/>
            </a:solidFill>
            <a:prstDash val="solid"/>
            <a:round/>
            <a:headEnd len="med" w="med" type="none"/>
            <a:tailEnd len="med" w="med" type="triangle"/>
          </a:ln>
        </p:spPr>
      </p:cxnSp>
      <p:pic>
        <p:nvPicPr>
          <p:cNvPr id="345" name="Google Shape;345;p35"/>
          <p:cNvPicPr preferRelativeResize="0"/>
          <p:nvPr/>
        </p:nvPicPr>
        <p:blipFill>
          <a:blip r:embed="rId3">
            <a:alphaModFix/>
          </a:blip>
          <a:stretch>
            <a:fillRect/>
          </a:stretch>
        </p:blipFill>
        <p:spPr>
          <a:xfrm>
            <a:off x="2090488" y="735750"/>
            <a:ext cx="512475" cy="512475"/>
          </a:xfrm>
          <a:prstGeom prst="rect">
            <a:avLst/>
          </a:prstGeom>
          <a:noFill/>
          <a:ln>
            <a:noFill/>
          </a:ln>
        </p:spPr>
      </p:pic>
      <p:pic>
        <p:nvPicPr>
          <p:cNvPr id="346" name="Google Shape;346;p35"/>
          <p:cNvPicPr preferRelativeResize="0"/>
          <p:nvPr/>
        </p:nvPicPr>
        <p:blipFill>
          <a:blip r:embed="rId4">
            <a:alphaModFix/>
          </a:blip>
          <a:stretch>
            <a:fillRect/>
          </a:stretch>
        </p:blipFill>
        <p:spPr>
          <a:xfrm>
            <a:off x="6504500" y="1791900"/>
            <a:ext cx="646500" cy="646500"/>
          </a:xfrm>
          <a:prstGeom prst="rect">
            <a:avLst/>
          </a:prstGeom>
          <a:noFill/>
          <a:ln>
            <a:noFill/>
          </a:ln>
        </p:spPr>
      </p:pic>
      <p:cxnSp>
        <p:nvCxnSpPr>
          <p:cNvPr id="347" name="Google Shape;347;p35"/>
          <p:cNvCxnSpPr/>
          <p:nvPr/>
        </p:nvCxnSpPr>
        <p:spPr>
          <a:xfrm>
            <a:off x="1580985" y="1760200"/>
            <a:ext cx="15315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71"/>
          <p:cNvSpPr/>
          <p:nvPr/>
        </p:nvSpPr>
        <p:spPr>
          <a:xfrm>
            <a:off x="2669850" y="669600"/>
            <a:ext cx="3804300" cy="3804300"/>
          </a:xfrm>
          <a:prstGeom prst="ellipse">
            <a:avLst/>
          </a:prstGeom>
          <a:solidFill>
            <a:srgbClr val="FFFFFF">
              <a:alpha val="616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758" name="Google Shape;758;p71"/>
          <p:cNvSpPr txBox="1"/>
          <p:nvPr>
            <p:ph type="title"/>
          </p:nvPr>
        </p:nvSpPr>
        <p:spPr>
          <a:xfrm>
            <a:off x="720000" y="2171550"/>
            <a:ext cx="7704000" cy="800400"/>
          </a:xfrm>
          <a:prstGeom prst="rect">
            <a:avLst/>
          </a:prstGeom>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0" lang="en" sz="5000">
                <a:latin typeface="Schibsted Grotesk ExtraBold"/>
                <a:ea typeface="Schibsted Grotesk ExtraBold"/>
                <a:cs typeface="Schibsted Grotesk ExtraBold"/>
                <a:sym typeface="Schibsted Grotesk ExtraBold"/>
              </a:rPr>
              <a:t>Appendix</a:t>
            </a:r>
            <a:endParaRPr b="0" sz="5000">
              <a:latin typeface="Schibsted Grotesk ExtraBold"/>
              <a:ea typeface="Schibsted Grotesk ExtraBold"/>
              <a:cs typeface="Schibsted Grotesk ExtraBold"/>
              <a:sym typeface="Schibsted Grotesk ExtraBo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72"/>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Used Handbrake</a:t>
            </a:r>
            <a:endParaRPr/>
          </a:p>
        </p:txBody>
      </p:sp>
      <p:pic>
        <p:nvPicPr>
          <p:cNvPr id="764" name="Google Shape;764;p72"/>
          <p:cNvPicPr preferRelativeResize="0"/>
          <p:nvPr/>
        </p:nvPicPr>
        <p:blipFill>
          <a:blip r:embed="rId3">
            <a:alphaModFix/>
          </a:blip>
          <a:stretch>
            <a:fillRect/>
          </a:stretch>
        </p:blipFill>
        <p:spPr>
          <a:xfrm>
            <a:off x="2524688" y="1427825"/>
            <a:ext cx="4094624" cy="30814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73"/>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Animation Storyboard</a:t>
            </a:r>
            <a:endParaRPr/>
          </a:p>
        </p:txBody>
      </p:sp>
      <p:pic>
        <p:nvPicPr>
          <p:cNvPr id="770" name="Google Shape;770;p73"/>
          <p:cNvPicPr preferRelativeResize="0"/>
          <p:nvPr/>
        </p:nvPicPr>
        <p:blipFill>
          <a:blip r:embed="rId3">
            <a:alphaModFix/>
          </a:blip>
          <a:stretch>
            <a:fillRect/>
          </a:stretch>
        </p:blipFill>
        <p:spPr>
          <a:xfrm>
            <a:off x="152400" y="1264600"/>
            <a:ext cx="8839196" cy="1343797"/>
          </a:xfrm>
          <a:prstGeom prst="rect">
            <a:avLst/>
          </a:prstGeom>
          <a:noFill/>
          <a:ln>
            <a:noFill/>
          </a:ln>
        </p:spPr>
      </p:pic>
      <p:sp>
        <p:nvSpPr>
          <p:cNvPr id="771" name="Google Shape;771;p73"/>
          <p:cNvSpPr/>
          <p:nvPr/>
        </p:nvSpPr>
        <p:spPr>
          <a:xfrm>
            <a:off x="296050" y="2672550"/>
            <a:ext cx="2006700" cy="12948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Karla"/>
                <a:ea typeface="Karla"/>
                <a:cs typeface="Karla"/>
                <a:sym typeface="Karla"/>
              </a:rPr>
              <a:t>Character sees castle</a:t>
            </a:r>
            <a:endParaRPr b="1" sz="1100">
              <a:latin typeface="Karla"/>
              <a:ea typeface="Karla"/>
              <a:cs typeface="Karla"/>
              <a:sym typeface="Karla"/>
            </a:endParaRPr>
          </a:p>
        </p:txBody>
      </p:sp>
      <p:sp>
        <p:nvSpPr>
          <p:cNvPr id="772" name="Google Shape;772;p73"/>
          <p:cNvSpPr/>
          <p:nvPr/>
        </p:nvSpPr>
        <p:spPr>
          <a:xfrm>
            <a:off x="2528300" y="2672550"/>
            <a:ext cx="2006700" cy="12948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Karla"/>
                <a:ea typeface="Karla"/>
                <a:cs typeface="Karla"/>
                <a:sym typeface="Karla"/>
              </a:rPr>
              <a:t>Character loves the castle (heart appears)</a:t>
            </a:r>
            <a:endParaRPr b="1" sz="1100">
              <a:latin typeface="Karla"/>
              <a:ea typeface="Karla"/>
              <a:cs typeface="Karla"/>
              <a:sym typeface="Karla"/>
            </a:endParaRPr>
          </a:p>
        </p:txBody>
      </p:sp>
      <p:sp>
        <p:nvSpPr>
          <p:cNvPr id="773" name="Google Shape;773;p73"/>
          <p:cNvSpPr/>
          <p:nvPr/>
        </p:nvSpPr>
        <p:spPr>
          <a:xfrm>
            <a:off x="4760550" y="2672550"/>
            <a:ext cx="2006700" cy="12948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Karla"/>
                <a:ea typeface="Karla"/>
                <a:cs typeface="Karla"/>
                <a:sym typeface="Karla"/>
              </a:rPr>
              <a:t>Character gets confused by the arrival of a red character (evil)</a:t>
            </a:r>
            <a:endParaRPr b="1" sz="1100">
              <a:latin typeface="Karla"/>
              <a:ea typeface="Karla"/>
              <a:cs typeface="Karla"/>
              <a:sym typeface="Karla"/>
            </a:endParaRPr>
          </a:p>
        </p:txBody>
      </p:sp>
      <p:sp>
        <p:nvSpPr>
          <p:cNvPr id="774" name="Google Shape;774;p73"/>
          <p:cNvSpPr/>
          <p:nvPr/>
        </p:nvSpPr>
        <p:spPr>
          <a:xfrm>
            <a:off x="6984900" y="2672550"/>
            <a:ext cx="2006700" cy="12948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Karla"/>
                <a:ea typeface="Karla"/>
                <a:cs typeface="Karla"/>
                <a:sym typeface="Karla"/>
              </a:rPr>
              <a:t>Character is shocked when the castle is set on fire! Red character disappears</a:t>
            </a:r>
            <a:endParaRPr b="1" sz="1100">
              <a:latin typeface="Karla"/>
              <a:ea typeface="Karla"/>
              <a:cs typeface="Karla"/>
              <a:sym typeface="Karla"/>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74"/>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Animation Storyboard</a:t>
            </a:r>
            <a:endParaRPr/>
          </a:p>
        </p:txBody>
      </p:sp>
      <p:pic>
        <p:nvPicPr>
          <p:cNvPr id="780" name="Google Shape;780;p74"/>
          <p:cNvPicPr preferRelativeResize="0"/>
          <p:nvPr/>
        </p:nvPicPr>
        <p:blipFill rotWithShape="1">
          <a:blip r:embed="rId3">
            <a:alphaModFix/>
          </a:blip>
          <a:srcRect b="49748" l="0" r="0" t="0"/>
          <a:stretch/>
        </p:blipFill>
        <p:spPr>
          <a:xfrm>
            <a:off x="752900" y="1373648"/>
            <a:ext cx="7638226" cy="1120775"/>
          </a:xfrm>
          <a:prstGeom prst="rect">
            <a:avLst/>
          </a:prstGeom>
          <a:noFill/>
          <a:ln>
            <a:noFill/>
          </a:ln>
        </p:spPr>
      </p:pic>
      <p:pic>
        <p:nvPicPr>
          <p:cNvPr id="781" name="Google Shape;781;p74"/>
          <p:cNvPicPr preferRelativeResize="0"/>
          <p:nvPr/>
        </p:nvPicPr>
        <p:blipFill rotWithShape="1">
          <a:blip r:embed="rId3">
            <a:alphaModFix/>
          </a:blip>
          <a:srcRect b="0" l="0" r="0" t="49748"/>
          <a:stretch/>
        </p:blipFill>
        <p:spPr>
          <a:xfrm>
            <a:off x="752900" y="3134925"/>
            <a:ext cx="7638226" cy="1120775"/>
          </a:xfrm>
          <a:prstGeom prst="rect">
            <a:avLst/>
          </a:prstGeom>
          <a:noFill/>
          <a:ln>
            <a:noFill/>
          </a:ln>
        </p:spPr>
      </p:pic>
      <p:sp>
        <p:nvSpPr>
          <p:cNvPr id="782" name="Google Shape;782;p74"/>
          <p:cNvSpPr/>
          <p:nvPr/>
        </p:nvSpPr>
        <p:spPr>
          <a:xfrm>
            <a:off x="752900" y="2494425"/>
            <a:ext cx="1457400" cy="5202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Karla"/>
                <a:ea typeface="Karla"/>
                <a:cs typeface="Karla"/>
                <a:sym typeface="Karla"/>
              </a:rPr>
              <a:t>Castle is on fire, character is alarmed</a:t>
            </a:r>
            <a:endParaRPr b="1" sz="1100">
              <a:latin typeface="Karla"/>
              <a:ea typeface="Karla"/>
              <a:cs typeface="Karla"/>
              <a:sym typeface="Karla"/>
            </a:endParaRPr>
          </a:p>
        </p:txBody>
      </p:sp>
      <p:sp>
        <p:nvSpPr>
          <p:cNvPr id="783" name="Google Shape;783;p74"/>
          <p:cNvSpPr/>
          <p:nvPr/>
        </p:nvSpPr>
        <p:spPr>
          <a:xfrm>
            <a:off x="2357150" y="2494425"/>
            <a:ext cx="1457400" cy="5202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Karla"/>
                <a:ea typeface="Karla"/>
                <a:cs typeface="Karla"/>
                <a:sym typeface="Karla"/>
              </a:rPr>
              <a:t>Character creates water power</a:t>
            </a:r>
            <a:endParaRPr b="1" sz="1100">
              <a:latin typeface="Karla"/>
              <a:ea typeface="Karla"/>
              <a:cs typeface="Karla"/>
              <a:sym typeface="Karla"/>
            </a:endParaRPr>
          </a:p>
        </p:txBody>
      </p:sp>
      <p:sp>
        <p:nvSpPr>
          <p:cNvPr id="784" name="Google Shape;784;p74"/>
          <p:cNvSpPr/>
          <p:nvPr/>
        </p:nvSpPr>
        <p:spPr>
          <a:xfrm>
            <a:off x="3843313" y="2494425"/>
            <a:ext cx="1457400" cy="5202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Karla"/>
                <a:ea typeface="Karla"/>
                <a:cs typeface="Karla"/>
                <a:sym typeface="Karla"/>
              </a:rPr>
              <a:t>Character throws at castle, flames extinguish</a:t>
            </a:r>
            <a:endParaRPr b="1" sz="1100">
              <a:latin typeface="Karla"/>
              <a:ea typeface="Karla"/>
              <a:cs typeface="Karla"/>
              <a:sym typeface="Karla"/>
            </a:endParaRPr>
          </a:p>
        </p:txBody>
      </p:sp>
      <p:sp>
        <p:nvSpPr>
          <p:cNvPr id="785" name="Google Shape;785;p74"/>
          <p:cNvSpPr/>
          <p:nvPr/>
        </p:nvSpPr>
        <p:spPr>
          <a:xfrm>
            <a:off x="5410588" y="2494425"/>
            <a:ext cx="1457400" cy="5202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Karla"/>
                <a:ea typeface="Karla"/>
                <a:cs typeface="Karla"/>
                <a:sym typeface="Karla"/>
              </a:rPr>
              <a:t>Character throws at castle, flames extinguish</a:t>
            </a:r>
            <a:endParaRPr b="1" sz="1100">
              <a:latin typeface="Karla"/>
              <a:ea typeface="Karla"/>
              <a:cs typeface="Karla"/>
              <a:sym typeface="Karla"/>
            </a:endParaRPr>
          </a:p>
        </p:txBody>
      </p:sp>
      <p:sp>
        <p:nvSpPr>
          <p:cNvPr id="786" name="Google Shape;786;p74"/>
          <p:cNvSpPr/>
          <p:nvPr/>
        </p:nvSpPr>
        <p:spPr>
          <a:xfrm>
            <a:off x="6867988" y="2494425"/>
            <a:ext cx="1457400" cy="5202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Karla"/>
                <a:ea typeface="Karla"/>
                <a:cs typeface="Karla"/>
                <a:sym typeface="Karla"/>
              </a:rPr>
              <a:t>Red character is sad</a:t>
            </a:r>
            <a:endParaRPr b="1" sz="1100">
              <a:latin typeface="Karla"/>
              <a:ea typeface="Karla"/>
              <a:cs typeface="Karla"/>
              <a:sym typeface="Karla"/>
            </a:endParaRPr>
          </a:p>
        </p:txBody>
      </p:sp>
      <p:sp>
        <p:nvSpPr>
          <p:cNvPr id="787" name="Google Shape;787;p74"/>
          <p:cNvSpPr/>
          <p:nvPr/>
        </p:nvSpPr>
        <p:spPr>
          <a:xfrm>
            <a:off x="752888" y="4320650"/>
            <a:ext cx="1457400" cy="5202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Karla"/>
                <a:ea typeface="Karla"/>
                <a:cs typeface="Karla"/>
                <a:sym typeface="Karla"/>
              </a:rPr>
              <a:t>Character approaches red character, angry</a:t>
            </a:r>
            <a:endParaRPr b="1" sz="1100">
              <a:latin typeface="Karla"/>
              <a:ea typeface="Karla"/>
              <a:cs typeface="Karla"/>
              <a:sym typeface="Karla"/>
            </a:endParaRPr>
          </a:p>
        </p:txBody>
      </p:sp>
      <p:sp>
        <p:nvSpPr>
          <p:cNvPr id="788" name="Google Shape;788;p74"/>
          <p:cNvSpPr/>
          <p:nvPr/>
        </p:nvSpPr>
        <p:spPr>
          <a:xfrm>
            <a:off x="2357138" y="4320650"/>
            <a:ext cx="1457400" cy="5202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Karla"/>
                <a:ea typeface="Karla"/>
                <a:cs typeface="Karla"/>
                <a:sym typeface="Karla"/>
              </a:rPr>
              <a:t>Red character says sorry</a:t>
            </a:r>
            <a:endParaRPr b="1" sz="1100">
              <a:latin typeface="Karla"/>
              <a:ea typeface="Karla"/>
              <a:cs typeface="Karla"/>
              <a:sym typeface="Karla"/>
            </a:endParaRPr>
          </a:p>
        </p:txBody>
      </p:sp>
      <p:sp>
        <p:nvSpPr>
          <p:cNvPr id="789" name="Google Shape;789;p74"/>
          <p:cNvSpPr/>
          <p:nvPr/>
        </p:nvSpPr>
        <p:spPr>
          <a:xfrm>
            <a:off x="3843313" y="4320650"/>
            <a:ext cx="1457400" cy="5202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Karla"/>
                <a:ea typeface="Karla"/>
                <a:cs typeface="Karla"/>
                <a:sym typeface="Karla"/>
              </a:rPr>
              <a:t>Reconciliation</a:t>
            </a:r>
            <a:endParaRPr b="1" sz="1100">
              <a:latin typeface="Karla"/>
              <a:ea typeface="Karla"/>
              <a:cs typeface="Karla"/>
              <a:sym typeface="Karla"/>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75"/>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Animation Storyboard</a:t>
            </a:r>
            <a:endParaRPr/>
          </a:p>
        </p:txBody>
      </p:sp>
      <p:pic>
        <p:nvPicPr>
          <p:cNvPr id="795" name="Google Shape;795;p75"/>
          <p:cNvPicPr preferRelativeResize="0"/>
          <p:nvPr/>
        </p:nvPicPr>
        <p:blipFill>
          <a:blip r:embed="rId3">
            <a:alphaModFix/>
          </a:blip>
          <a:stretch>
            <a:fillRect/>
          </a:stretch>
        </p:blipFill>
        <p:spPr>
          <a:xfrm>
            <a:off x="1992675" y="1310825"/>
            <a:ext cx="4998500" cy="1724750"/>
          </a:xfrm>
          <a:prstGeom prst="rect">
            <a:avLst/>
          </a:prstGeom>
          <a:noFill/>
          <a:ln>
            <a:noFill/>
          </a:ln>
        </p:spPr>
      </p:pic>
      <p:sp>
        <p:nvSpPr>
          <p:cNvPr id="796" name="Google Shape;796;p75"/>
          <p:cNvSpPr/>
          <p:nvPr/>
        </p:nvSpPr>
        <p:spPr>
          <a:xfrm>
            <a:off x="2153706" y="3164700"/>
            <a:ext cx="2127900" cy="5202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Karla"/>
                <a:ea typeface="Karla"/>
                <a:cs typeface="Karla"/>
                <a:sym typeface="Karla"/>
              </a:rPr>
              <a:t>Items appear gained from storyline progression</a:t>
            </a:r>
            <a:endParaRPr b="1" sz="1100">
              <a:latin typeface="Karla"/>
              <a:ea typeface="Karla"/>
              <a:cs typeface="Karla"/>
              <a:sym typeface="Karla"/>
            </a:endParaRPr>
          </a:p>
        </p:txBody>
      </p:sp>
      <p:sp>
        <p:nvSpPr>
          <p:cNvPr id="797" name="Google Shape;797;p75"/>
          <p:cNvSpPr/>
          <p:nvPr/>
        </p:nvSpPr>
        <p:spPr>
          <a:xfrm>
            <a:off x="4691956" y="3164700"/>
            <a:ext cx="2127900" cy="520200"/>
          </a:xfrm>
          <a:prstGeom prst="rect">
            <a:avLst/>
          </a:pr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Karla"/>
                <a:ea typeface="Karla"/>
                <a:cs typeface="Karla"/>
                <a:sym typeface="Karla"/>
              </a:rPr>
              <a:t>User chooses two of the three </a:t>
            </a:r>
            <a:endParaRPr b="1" sz="1100">
              <a:latin typeface="Karla"/>
              <a:ea typeface="Karla"/>
              <a:cs typeface="Karla"/>
              <a:sym typeface="Karl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6"/>
          <p:cNvSpPr txBox="1"/>
          <p:nvPr>
            <p:ph idx="2" type="subTitle"/>
          </p:nvPr>
        </p:nvSpPr>
        <p:spPr>
          <a:xfrm>
            <a:off x="649925" y="1917650"/>
            <a:ext cx="3201900" cy="2124000"/>
          </a:xfrm>
          <a:prstGeom prst="rect">
            <a:avLst/>
          </a:prstGeom>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Busy professionals, students, and anyone looking for a fun </a:t>
            </a:r>
            <a:br>
              <a:rPr lang="en"/>
            </a:br>
            <a:r>
              <a:rPr lang="en"/>
              <a:t>and engaging way to </a:t>
            </a:r>
            <a:br>
              <a:rPr lang="en"/>
            </a:br>
            <a:r>
              <a:rPr lang="en"/>
              <a:t>stay productive</a:t>
            </a:r>
            <a:endParaRPr/>
          </a:p>
          <a:p>
            <a:pPr indent="-317500" lvl="0" marL="457200" rtl="0" algn="l">
              <a:spcBef>
                <a:spcPts val="0"/>
              </a:spcBef>
              <a:spcAft>
                <a:spcPts val="0"/>
              </a:spcAft>
              <a:buSzPts val="1400"/>
              <a:buChar char="●"/>
            </a:pPr>
            <a:r>
              <a:rPr lang="en"/>
              <a:t>People who benefit from visualizing their progress </a:t>
            </a:r>
            <a:br>
              <a:rPr lang="en"/>
            </a:br>
            <a:r>
              <a:rPr lang="en"/>
              <a:t>and enjoy personalizing </a:t>
            </a:r>
            <a:br>
              <a:rPr lang="en"/>
            </a:br>
            <a:r>
              <a:rPr lang="en"/>
              <a:t>their experience through gamified elements</a:t>
            </a:r>
            <a:endParaRPr b="1"/>
          </a:p>
        </p:txBody>
      </p:sp>
      <p:sp>
        <p:nvSpPr>
          <p:cNvPr id="353" name="Google Shape;353;p36"/>
          <p:cNvSpPr txBox="1"/>
          <p:nvPr>
            <p:ph idx="3" type="subTitle"/>
          </p:nvPr>
        </p:nvSpPr>
        <p:spPr>
          <a:xfrm>
            <a:off x="953825" y="1113700"/>
            <a:ext cx="2785800" cy="646500"/>
          </a:xfrm>
          <a:prstGeom prst="rect">
            <a:avLst/>
          </a:prstGeom>
        </p:spPr>
        <p:txBody>
          <a:bodyPr anchorCtr="0" anchor="b" bIns="91425" lIns="91425" spcFirstLastPara="1" rIns="91425" wrap="square" tIns="91425">
            <a:spAutoFit/>
          </a:bodyPr>
          <a:lstStyle/>
          <a:p>
            <a:pPr indent="0" lvl="0" marL="0" rtl="0" algn="ctr">
              <a:spcBef>
                <a:spcPts val="0"/>
              </a:spcBef>
              <a:spcAft>
                <a:spcPts val="0"/>
              </a:spcAft>
              <a:buNone/>
            </a:pPr>
            <a:r>
              <a:rPr b="1" lang="en" sz="3000"/>
              <a:t>Primary User</a:t>
            </a:r>
            <a:endParaRPr b="1" sz="3000"/>
          </a:p>
        </p:txBody>
      </p:sp>
      <p:cxnSp>
        <p:nvCxnSpPr>
          <p:cNvPr id="354" name="Google Shape;354;p36"/>
          <p:cNvCxnSpPr/>
          <p:nvPr/>
        </p:nvCxnSpPr>
        <p:spPr>
          <a:xfrm>
            <a:off x="1580985" y="1760200"/>
            <a:ext cx="1531500" cy="0"/>
          </a:xfrm>
          <a:prstGeom prst="straightConnector1">
            <a:avLst/>
          </a:prstGeom>
          <a:noFill/>
          <a:ln cap="flat" cmpd="sng" w="9525">
            <a:solidFill>
              <a:schemeClr val="dk1"/>
            </a:solidFill>
            <a:prstDash val="solid"/>
            <a:round/>
            <a:headEnd len="med" w="med" type="none"/>
            <a:tailEnd len="med" w="med" type="none"/>
          </a:ln>
        </p:spPr>
      </p:cxnSp>
      <p:pic>
        <p:nvPicPr>
          <p:cNvPr id="355" name="Google Shape;355;p36"/>
          <p:cNvPicPr preferRelativeResize="0"/>
          <p:nvPr/>
        </p:nvPicPr>
        <p:blipFill>
          <a:blip r:embed="rId3">
            <a:alphaModFix/>
          </a:blip>
          <a:stretch>
            <a:fillRect/>
          </a:stretch>
        </p:blipFill>
        <p:spPr>
          <a:xfrm>
            <a:off x="4572000" y="1187825"/>
            <a:ext cx="3643800" cy="30219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37"/>
          <p:cNvSpPr txBox="1"/>
          <p:nvPr>
            <p:ph idx="2" type="subTitle"/>
          </p:nvPr>
        </p:nvSpPr>
        <p:spPr>
          <a:xfrm>
            <a:off x="764025" y="2739801"/>
            <a:ext cx="77040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1600"/>
              <a:t>Unfold is a </a:t>
            </a:r>
            <a:r>
              <a:rPr b="1" lang="en" sz="1600"/>
              <a:t>narrative-driven task management app</a:t>
            </a:r>
            <a:r>
              <a:rPr lang="en" sz="1600"/>
              <a:t> that turns everyday tasks into an engaging adventure. With each completed task, users earn XP to </a:t>
            </a:r>
            <a:r>
              <a:rPr b="1" lang="en" sz="1600"/>
              <a:t>evolve their personalized avatar</a:t>
            </a:r>
            <a:r>
              <a:rPr lang="en" sz="1600"/>
              <a:t> and </a:t>
            </a:r>
            <a:r>
              <a:rPr b="1" lang="en" sz="1600"/>
              <a:t>unlock new story levels</a:t>
            </a:r>
            <a:r>
              <a:rPr lang="en" sz="1600"/>
              <a:t>.</a:t>
            </a:r>
            <a:endParaRPr sz="1600"/>
          </a:p>
        </p:txBody>
      </p:sp>
      <p:sp>
        <p:nvSpPr>
          <p:cNvPr id="361" name="Google Shape;361;p37"/>
          <p:cNvSpPr txBox="1"/>
          <p:nvPr>
            <p:ph idx="4294967295" type="body"/>
          </p:nvPr>
        </p:nvSpPr>
        <p:spPr>
          <a:xfrm>
            <a:off x="764025" y="2094361"/>
            <a:ext cx="7704000" cy="523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lt1"/>
                </a:solidFill>
              </a:rPr>
              <a:t>Y</a:t>
            </a:r>
            <a:r>
              <a:rPr b="1" lang="en" sz="2200">
                <a:solidFill>
                  <a:schemeClr val="lt1"/>
                </a:solidFill>
              </a:rPr>
              <a:t>our tasks, your story—watch it unfold.</a:t>
            </a:r>
            <a:endParaRPr b="1" sz="2200">
              <a:solidFill>
                <a:schemeClr val="lt1"/>
              </a:solidFill>
            </a:endParaRPr>
          </a:p>
        </p:txBody>
      </p:sp>
      <p:sp>
        <p:nvSpPr>
          <p:cNvPr id="362" name="Google Shape;362;p37"/>
          <p:cNvSpPr txBox="1"/>
          <p:nvPr/>
        </p:nvSpPr>
        <p:spPr>
          <a:xfrm>
            <a:off x="5810999" y="4133675"/>
            <a:ext cx="30000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000">
                <a:solidFill>
                  <a:schemeClr val="dk1"/>
                </a:solidFill>
                <a:latin typeface="Karla"/>
                <a:ea typeface="Karla"/>
                <a:cs typeface="Karla"/>
                <a:sym typeface="Karla"/>
              </a:rPr>
              <a:t>Healthy Behaviors Studio</a:t>
            </a:r>
            <a:endParaRPr b="1" sz="1000">
              <a:solidFill>
                <a:schemeClr val="dk1"/>
              </a:solidFill>
              <a:latin typeface="Karla"/>
              <a:ea typeface="Karla"/>
              <a:cs typeface="Karla"/>
              <a:sym typeface="Karla"/>
            </a:endParaRPr>
          </a:p>
          <a:p>
            <a:pPr indent="0" lvl="0" marL="0" rtl="0" algn="r">
              <a:spcBef>
                <a:spcPts val="0"/>
              </a:spcBef>
              <a:spcAft>
                <a:spcPts val="0"/>
              </a:spcAft>
              <a:buNone/>
            </a:pPr>
            <a:r>
              <a:rPr b="1" lang="en" sz="1000">
                <a:solidFill>
                  <a:schemeClr val="dk1"/>
                </a:solidFill>
                <a:latin typeface="Karla"/>
                <a:ea typeface="Karla"/>
                <a:cs typeface="Karla"/>
                <a:sym typeface="Karla"/>
              </a:rPr>
              <a:t>October 2024</a:t>
            </a:r>
            <a:endParaRPr b="1" sz="1000">
              <a:solidFill>
                <a:schemeClr val="dk1"/>
              </a:solidFill>
              <a:latin typeface="Karla"/>
              <a:ea typeface="Karla"/>
              <a:cs typeface="Karla"/>
              <a:sym typeface="Karla"/>
            </a:endParaRPr>
          </a:p>
        </p:txBody>
      </p:sp>
      <p:sp>
        <p:nvSpPr>
          <p:cNvPr id="363" name="Google Shape;363;p37"/>
          <p:cNvSpPr txBox="1"/>
          <p:nvPr>
            <p:ph type="title"/>
          </p:nvPr>
        </p:nvSpPr>
        <p:spPr>
          <a:xfrm>
            <a:off x="764025" y="1556499"/>
            <a:ext cx="7704000" cy="677400"/>
          </a:xfrm>
          <a:prstGeom prst="rect">
            <a:avLst/>
          </a:prstGeom>
        </p:spPr>
        <p:txBody>
          <a:bodyPr anchorCtr="0" anchor="t" bIns="0" lIns="91425" spcFirstLastPara="1" rIns="91425" wrap="square" tIns="0">
            <a:spAutoFit/>
          </a:bodyPr>
          <a:lstStyle/>
          <a:p>
            <a:pPr indent="0" lvl="0" marL="0" rtl="0" algn="l">
              <a:lnSpc>
                <a:spcPct val="80000"/>
              </a:lnSpc>
              <a:spcBef>
                <a:spcPts val="0"/>
              </a:spcBef>
              <a:spcAft>
                <a:spcPts val="0"/>
              </a:spcAft>
              <a:buNone/>
            </a:pPr>
            <a:r>
              <a:rPr b="0" lang="en" sz="5500">
                <a:latin typeface="Schibsted Grotesk ExtraBold"/>
                <a:ea typeface="Schibsted Grotesk ExtraBold"/>
                <a:cs typeface="Schibsted Grotesk ExtraBold"/>
                <a:sym typeface="Schibsted Grotesk ExtraBold"/>
              </a:rPr>
              <a:t>U</a:t>
            </a:r>
            <a:r>
              <a:rPr b="0" lang="en" sz="5500">
                <a:latin typeface="Schibsted Grotesk ExtraBold"/>
                <a:ea typeface="Schibsted Grotesk ExtraBold"/>
                <a:cs typeface="Schibsted Grotesk ExtraBold"/>
                <a:sym typeface="Schibsted Grotesk ExtraBold"/>
              </a:rPr>
              <a:t>nfold</a:t>
            </a:r>
            <a:endParaRPr b="0" sz="5500">
              <a:latin typeface="Schibsted Grotesk ExtraBold"/>
              <a:ea typeface="Schibsted Grotesk ExtraBold"/>
              <a:cs typeface="Schibsted Grotesk ExtraBold"/>
              <a:sym typeface="Schibsted Grotesk ExtraBo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8"/>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Deciding Our Name</a:t>
            </a:r>
            <a:endParaRPr/>
          </a:p>
        </p:txBody>
      </p:sp>
      <p:sp>
        <p:nvSpPr>
          <p:cNvPr id="369" name="Google Shape;369;p38"/>
          <p:cNvSpPr txBox="1"/>
          <p:nvPr>
            <p:ph idx="1" type="body"/>
          </p:nvPr>
        </p:nvSpPr>
        <p:spPr>
          <a:xfrm>
            <a:off x="720000" y="1350201"/>
            <a:ext cx="7704000" cy="284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chose the name “Unfold” for a variety of reasons.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At </a:t>
            </a:r>
            <a:r>
              <a:rPr lang="en"/>
              <a:t>its</a:t>
            </a:r>
            <a:r>
              <a:rPr lang="en"/>
              <a:t> core, it’s a </a:t>
            </a:r>
            <a:r>
              <a:rPr b="1" lang="en">
                <a:solidFill>
                  <a:schemeClr val="lt1"/>
                </a:solidFill>
              </a:rPr>
              <a:t>n</a:t>
            </a:r>
            <a:r>
              <a:rPr b="1" lang="en">
                <a:solidFill>
                  <a:schemeClr val="lt1"/>
                </a:solidFill>
              </a:rPr>
              <a:t>arrative-driven concept</a:t>
            </a:r>
            <a:r>
              <a:rPr lang="en"/>
              <a:t>, transforming everyday tasks into a larger, ongoing story, which aligns with the idea of a </a:t>
            </a:r>
            <a:r>
              <a:rPr b="1" lang="en">
                <a:solidFill>
                  <a:schemeClr val="lt1"/>
                </a:solidFill>
              </a:rPr>
              <a:t>story "unfolding" over time</a:t>
            </a:r>
            <a:endParaRPr b="1">
              <a:solidFill>
                <a:schemeClr val="lt1"/>
              </a:solidFill>
            </a:endParaRPr>
          </a:p>
          <a:p>
            <a:pPr indent="-317500" lvl="0" marL="457200" rtl="0" algn="l">
              <a:spcBef>
                <a:spcPts val="0"/>
              </a:spcBef>
              <a:spcAft>
                <a:spcPts val="0"/>
              </a:spcAft>
              <a:buSzPts val="1400"/>
              <a:buChar char="●"/>
            </a:pPr>
            <a:r>
              <a:rPr lang="en"/>
              <a:t>The motivation for completing tasks is to learn more story elements and “Unfold” captures that </a:t>
            </a:r>
            <a:r>
              <a:rPr b="1" lang="en">
                <a:solidFill>
                  <a:schemeClr val="lt1"/>
                </a:solidFill>
              </a:rPr>
              <a:t>cliffhanger effect</a:t>
            </a:r>
            <a:r>
              <a:rPr lang="en"/>
              <a:t> we hope to achieve</a:t>
            </a:r>
            <a:endParaRPr/>
          </a:p>
          <a:p>
            <a:pPr indent="-317500" lvl="0" marL="457200" rtl="0" algn="l">
              <a:spcBef>
                <a:spcPts val="0"/>
              </a:spcBef>
              <a:spcAft>
                <a:spcPts val="0"/>
              </a:spcAft>
              <a:buSzPts val="1400"/>
              <a:buChar char="●"/>
            </a:pPr>
            <a:r>
              <a:rPr lang="en"/>
              <a:t>It conveys a </a:t>
            </a:r>
            <a:r>
              <a:rPr b="1" lang="en">
                <a:solidFill>
                  <a:schemeClr val="lt1"/>
                </a:solidFill>
              </a:rPr>
              <a:t>sense of discovery</a:t>
            </a:r>
            <a:r>
              <a:rPr lang="en"/>
              <a:t>, making task completion feel like an exciting, evolving adventure rather than just a routine activity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Overall, “Unfold" is concise, memorable, and resonates with the idea of continuous progress, making it easy for users to connect with the app’s core purpose.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39"/>
          <p:cNvSpPr txBox="1"/>
          <p:nvPr>
            <p:ph type="title"/>
          </p:nvPr>
        </p:nvSpPr>
        <p:spPr>
          <a:xfrm>
            <a:off x="720000" y="5395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Value </a:t>
            </a:r>
            <a:r>
              <a:rPr lang="en"/>
              <a:t>Propoposition</a:t>
            </a:r>
            <a:endParaRPr/>
          </a:p>
        </p:txBody>
      </p:sp>
      <p:sp>
        <p:nvSpPr>
          <p:cNvPr id="375" name="Google Shape;375;p39"/>
          <p:cNvSpPr txBox="1"/>
          <p:nvPr/>
        </p:nvSpPr>
        <p:spPr>
          <a:xfrm>
            <a:off x="478800" y="1322700"/>
            <a:ext cx="81864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Karla"/>
                <a:ea typeface="Karla"/>
                <a:cs typeface="Karla"/>
                <a:sym typeface="Karla"/>
              </a:rPr>
              <a:t>Unlike typical task management or productivity apps, Unfold stands out </a:t>
            </a:r>
            <a:r>
              <a:rPr lang="en" sz="1500">
                <a:solidFill>
                  <a:schemeClr val="dk1"/>
                </a:solidFill>
                <a:latin typeface="Karla"/>
                <a:ea typeface="Karla"/>
                <a:cs typeface="Karla"/>
                <a:sym typeface="Karla"/>
              </a:rPr>
              <a:t>through</a:t>
            </a:r>
            <a:r>
              <a:rPr lang="en" sz="1500">
                <a:solidFill>
                  <a:schemeClr val="dk1"/>
                </a:solidFill>
                <a:latin typeface="Karla"/>
                <a:ea typeface="Karla"/>
                <a:cs typeface="Karla"/>
                <a:sym typeface="Karla"/>
              </a:rPr>
              <a:t> its </a:t>
            </a:r>
            <a:r>
              <a:rPr b="1" lang="en" sz="1500">
                <a:solidFill>
                  <a:schemeClr val="lt1"/>
                </a:solidFill>
                <a:latin typeface="Karla"/>
                <a:ea typeface="Karla"/>
                <a:cs typeface="Karla"/>
                <a:sym typeface="Karla"/>
              </a:rPr>
              <a:t>blend of personal productivity with an evolving narrative</a:t>
            </a:r>
            <a:r>
              <a:rPr lang="en" sz="1500">
                <a:solidFill>
                  <a:schemeClr val="lt1"/>
                </a:solidFill>
                <a:latin typeface="Karla"/>
                <a:ea typeface="Karla"/>
                <a:cs typeface="Karla"/>
                <a:sym typeface="Karla"/>
              </a:rPr>
              <a:t>.</a:t>
            </a:r>
            <a:r>
              <a:rPr lang="en" sz="1500">
                <a:solidFill>
                  <a:schemeClr val="dk1"/>
                </a:solidFill>
                <a:latin typeface="Karla"/>
                <a:ea typeface="Karla"/>
                <a:cs typeface="Karla"/>
                <a:sym typeface="Karla"/>
              </a:rPr>
              <a:t> While many apps use basic gamification to motivate users, Unfold uniquely focuses on a </a:t>
            </a:r>
            <a:r>
              <a:rPr b="1" lang="en" sz="1500">
                <a:solidFill>
                  <a:schemeClr val="lt1"/>
                </a:solidFill>
                <a:latin typeface="Karla"/>
                <a:ea typeface="Karla"/>
                <a:cs typeface="Karla"/>
                <a:sym typeface="Karla"/>
              </a:rPr>
              <a:t>story-driven experience</a:t>
            </a:r>
            <a:r>
              <a:rPr lang="en" sz="1500">
                <a:solidFill>
                  <a:schemeClr val="dk1"/>
                </a:solidFill>
                <a:latin typeface="Karla"/>
                <a:ea typeface="Karla"/>
                <a:cs typeface="Karla"/>
                <a:sym typeface="Karla"/>
              </a:rPr>
              <a:t>, compelling users to complete tasks not just for points or badges, but to </a:t>
            </a:r>
            <a:r>
              <a:rPr lang="en" sz="1500">
                <a:solidFill>
                  <a:schemeClr val="dk1"/>
                </a:solidFill>
                <a:latin typeface="Karla"/>
                <a:ea typeface="Karla"/>
                <a:cs typeface="Karla"/>
                <a:sym typeface="Karla"/>
              </a:rPr>
              <a:t>reveal the next chapter of their personalized story</a:t>
            </a:r>
            <a:r>
              <a:rPr lang="en" sz="1500">
                <a:solidFill>
                  <a:schemeClr val="dk1"/>
                </a:solidFill>
                <a:latin typeface="Karla"/>
                <a:ea typeface="Karla"/>
                <a:cs typeface="Karla"/>
                <a:sym typeface="Karla"/>
              </a:rPr>
              <a:t>. This provides an added layer of </a:t>
            </a:r>
            <a:r>
              <a:rPr b="1" lang="en" sz="1500">
                <a:solidFill>
                  <a:schemeClr val="lt1"/>
                </a:solidFill>
                <a:latin typeface="Karla"/>
                <a:ea typeface="Karla"/>
                <a:cs typeface="Karla"/>
                <a:sym typeface="Karla"/>
              </a:rPr>
              <a:t>emotional engagement and curiosity</a:t>
            </a:r>
            <a:r>
              <a:rPr lang="en" sz="1500">
                <a:solidFill>
                  <a:schemeClr val="dk1"/>
                </a:solidFill>
                <a:latin typeface="Karla"/>
                <a:ea typeface="Karla"/>
                <a:cs typeface="Karla"/>
                <a:sym typeface="Karla"/>
              </a:rPr>
              <a:t> that keeps users invested in finding out: “What happens next?” </a:t>
            </a:r>
            <a:br>
              <a:rPr lang="en" sz="1500">
                <a:solidFill>
                  <a:schemeClr val="dk1"/>
                </a:solidFill>
                <a:latin typeface="Karla"/>
                <a:ea typeface="Karla"/>
                <a:cs typeface="Karla"/>
                <a:sym typeface="Karla"/>
              </a:rPr>
            </a:br>
            <a:endParaRPr sz="1500">
              <a:solidFill>
                <a:schemeClr val="dk1"/>
              </a:solidFill>
              <a:latin typeface="Karla"/>
              <a:ea typeface="Karla"/>
              <a:cs typeface="Karla"/>
              <a:sym typeface="Karla"/>
            </a:endParaRPr>
          </a:p>
          <a:p>
            <a:pPr indent="0" lvl="0" marL="0" rtl="0" algn="l">
              <a:spcBef>
                <a:spcPts val="0"/>
              </a:spcBef>
              <a:spcAft>
                <a:spcPts val="0"/>
              </a:spcAft>
              <a:buNone/>
            </a:pPr>
            <a:r>
              <a:rPr b="1" lang="en" sz="1500">
                <a:latin typeface="Karla"/>
                <a:ea typeface="Karla"/>
                <a:cs typeface="Karla"/>
                <a:sym typeface="Karla"/>
              </a:rPr>
              <a:t>Sanity Check</a:t>
            </a:r>
            <a:r>
              <a:rPr lang="en" sz="1500">
                <a:latin typeface="Karla"/>
                <a:ea typeface="Karla"/>
                <a:cs typeface="Karla"/>
                <a:sym typeface="Karla"/>
              </a:rPr>
              <a:t>:</a:t>
            </a:r>
            <a:r>
              <a:rPr lang="en" sz="1500">
                <a:solidFill>
                  <a:schemeClr val="dk1"/>
                </a:solidFill>
                <a:latin typeface="Karla"/>
                <a:ea typeface="Karla"/>
                <a:cs typeface="Karla"/>
                <a:sym typeface="Karla"/>
              </a:rPr>
              <a:t> </a:t>
            </a:r>
            <a:r>
              <a:rPr lang="en" sz="1500">
                <a:solidFill>
                  <a:schemeClr val="dk1"/>
                </a:solidFill>
                <a:latin typeface="Karla"/>
                <a:ea typeface="Karla"/>
                <a:cs typeface="Karla"/>
                <a:sym typeface="Karla"/>
              </a:rPr>
              <a:t>This concept fills a unique niche because it uses narrative as the main way to engage users, </a:t>
            </a:r>
            <a:r>
              <a:rPr b="1" lang="en" sz="1500">
                <a:solidFill>
                  <a:schemeClr val="lt1"/>
                </a:solidFill>
                <a:latin typeface="Karla"/>
                <a:ea typeface="Karla"/>
                <a:cs typeface="Karla"/>
                <a:sym typeface="Karla"/>
              </a:rPr>
              <a:t>unlike most gamified apps that focus on rewards like badges, ranks, or streaks</a:t>
            </a:r>
            <a:r>
              <a:rPr lang="en" sz="1500">
                <a:solidFill>
                  <a:schemeClr val="dk1"/>
                </a:solidFill>
                <a:latin typeface="Karla"/>
                <a:ea typeface="Karla"/>
                <a:cs typeface="Karla"/>
                <a:sym typeface="Karla"/>
              </a:rPr>
              <a:t>. The key difference is Unfold’s continuous storyline, which </a:t>
            </a:r>
            <a:r>
              <a:rPr b="1" lang="en" sz="1500">
                <a:solidFill>
                  <a:schemeClr val="lt1"/>
                </a:solidFill>
                <a:latin typeface="Karla"/>
                <a:ea typeface="Karla"/>
                <a:cs typeface="Karla"/>
                <a:sym typeface="Karla"/>
              </a:rPr>
              <a:t>motivates users beyond simple productivity goals</a:t>
            </a:r>
            <a:r>
              <a:rPr lang="en" sz="1500">
                <a:solidFill>
                  <a:schemeClr val="dk1"/>
                </a:solidFill>
                <a:latin typeface="Karla"/>
                <a:ea typeface="Karla"/>
                <a:cs typeface="Karla"/>
                <a:sym typeface="Karla"/>
              </a:rPr>
              <a:t>. No other task management apps emphasize storytelling as the primary motivational tool, making Unfold a truly distinct offering.</a:t>
            </a:r>
            <a:endParaRPr sz="1500">
              <a:solidFill>
                <a:schemeClr val="dk1"/>
              </a:solidFill>
              <a:latin typeface="Karla"/>
              <a:ea typeface="Karla"/>
              <a:cs typeface="Karla"/>
              <a:sym typeface="Karl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0"/>
          <p:cNvSpPr/>
          <p:nvPr/>
        </p:nvSpPr>
        <p:spPr>
          <a:xfrm>
            <a:off x="2669850" y="669600"/>
            <a:ext cx="3804300" cy="3804300"/>
          </a:xfrm>
          <a:prstGeom prst="ellipse">
            <a:avLst/>
          </a:prstGeom>
          <a:solidFill>
            <a:srgbClr val="FFFFFF">
              <a:alpha val="616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Karla"/>
              <a:ea typeface="Karla"/>
              <a:cs typeface="Karla"/>
              <a:sym typeface="Karla"/>
            </a:endParaRPr>
          </a:p>
        </p:txBody>
      </p:sp>
      <p:sp>
        <p:nvSpPr>
          <p:cNvPr id="381" name="Google Shape;381;p40"/>
          <p:cNvSpPr txBox="1"/>
          <p:nvPr>
            <p:ph type="title"/>
          </p:nvPr>
        </p:nvSpPr>
        <p:spPr>
          <a:xfrm>
            <a:off x="720000" y="1863750"/>
            <a:ext cx="7704000" cy="1416000"/>
          </a:xfrm>
          <a:prstGeom prst="rect">
            <a:avLst/>
          </a:prstGeom>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0" lang="en" sz="5000">
                <a:latin typeface="Schibsted Grotesk ExtraBold"/>
                <a:ea typeface="Schibsted Grotesk ExtraBold"/>
                <a:cs typeface="Schibsted Grotesk ExtraBold"/>
                <a:sym typeface="Schibsted Grotesk ExtraBold"/>
              </a:rPr>
              <a:t>Market </a:t>
            </a:r>
            <a:br>
              <a:rPr b="0" lang="en" sz="5000">
                <a:latin typeface="Schibsted Grotesk ExtraBold"/>
                <a:ea typeface="Schibsted Grotesk ExtraBold"/>
                <a:cs typeface="Schibsted Grotesk ExtraBold"/>
                <a:sym typeface="Schibsted Grotesk ExtraBold"/>
              </a:rPr>
            </a:br>
            <a:r>
              <a:rPr b="0" lang="en" sz="5000">
                <a:latin typeface="Schibsted Grotesk ExtraBold"/>
                <a:ea typeface="Schibsted Grotesk ExtraBold"/>
                <a:cs typeface="Schibsted Grotesk ExtraBold"/>
                <a:sym typeface="Schibsted Grotesk ExtraBold"/>
              </a:rPr>
              <a:t>Research</a:t>
            </a:r>
            <a:endParaRPr b="0" sz="5000">
              <a:latin typeface="Schibsted Grotesk ExtraBold"/>
              <a:ea typeface="Schibsted Grotesk ExtraBold"/>
              <a:cs typeface="Schibsted Grotesk ExtraBold"/>
              <a:sym typeface="Schibsted Grotesk ExtraBo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temporary Social Issues by Slidesgo">
  <a:themeElements>
    <a:clrScheme name="Simple Light">
      <a:dk1>
        <a:srgbClr val="141313"/>
      </a:dk1>
      <a:lt1>
        <a:srgbClr val="C64F1C"/>
      </a:lt1>
      <a:dk2>
        <a:srgbClr val="E2E2E2"/>
      </a:dk2>
      <a:lt2>
        <a:srgbClr val="474747"/>
      </a:lt2>
      <a:accent1>
        <a:srgbClr val="812708"/>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